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58" r:id="rId3"/>
    <p:sldId id="259" r:id="rId4"/>
    <p:sldId id="272" r:id="rId5"/>
    <p:sldId id="260" r:id="rId6"/>
    <p:sldId id="261" r:id="rId7"/>
    <p:sldId id="262" r:id="rId8"/>
    <p:sldId id="263" r:id="rId9"/>
    <p:sldId id="264" r:id="rId10"/>
    <p:sldId id="273" r:id="rId11"/>
    <p:sldId id="265" r:id="rId12"/>
    <p:sldId id="266" r:id="rId13"/>
    <p:sldId id="267" r:id="rId14"/>
    <p:sldId id="268" r:id="rId15"/>
    <p:sldId id="269" r:id="rId16"/>
    <p:sldId id="270" r:id="rId17"/>
    <p:sldId id="271"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62"/>
  </p:normalViewPr>
  <p:slideViewPr>
    <p:cSldViewPr snapToGrid="0">
      <p:cViewPr varScale="1">
        <p:scale>
          <a:sx n="70" d="100"/>
          <a:sy n="70" d="100"/>
        </p:scale>
        <p:origin x="138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660538-31FA-4F49-BC96-3AFAF2643CA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AR"/>
        </a:p>
      </dgm:t>
    </dgm:pt>
    <dgm:pt modelId="{44885F2B-A280-4113-A409-58401D5B9C43}">
      <dgm:prSet phldrT="[Texto]"/>
      <dgm:spPr/>
      <dgm:t>
        <a:bodyPr/>
        <a:lstStyle/>
        <a:p>
          <a:r>
            <a:rPr lang="es-AR" dirty="0">
              <a:latin typeface="Arial" panose="020B0604020202020204" pitchFamily="34" charset="0"/>
              <a:cs typeface="Arial" panose="020B0604020202020204" pitchFamily="34" charset="0"/>
            </a:rPr>
            <a:t>SINTOMAS MOTORES</a:t>
          </a:r>
        </a:p>
      </dgm:t>
    </dgm:pt>
    <dgm:pt modelId="{815C0A03-D6A3-4CB5-A63C-C79664B2C8B0}" type="parTrans" cxnId="{8316837A-4826-43A0-A3D5-756F7A1DC162}">
      <dgm:prSet/>
      <dgm:spPr/>
      <dgm:t>
        <a:bodyPr/>
        <a:lstStyle/>
        <a:p>
          <a:endParaRPr lang="es-AR"/>
        </a:p>
      </dgm:t>
    </dgm:pt>
    <dgm:pt modelId="{280D198A-D6CF-4C04-8A5A-C44DC42ECF39}" type="sibTrans" cxnId="{8316837A-4826-43A0-A3D5-756F7A1DC162}">
      <dgm:prSet/>
      <dgm:spPr/>
      <dgm:t>
        <a:bodyPr/>
        <a:lstStyle/>
        <a:p>
          <a:endParaRPr lang="es-AR"/>
        </a:p>
      </dgm:t>
    </dgm:pt>
    <dgm:pt modelId="{D15B7D4A-D39F-4EA1-9486-048F12EBBFA5}">
      <dgm:prSet phldrT="[Texto]" phldr="1"/>
      <dgm:spPr/>
      <dgm:t>
        <a:bodyPr/>
        <a:lstStyle/>
        <a:p>
          <a:endParaRPr lang="es-AR" dirty="0"/>
        </a:p>
      </dgm:t>
    </dgm:pt>
    <dgm:pt modelId="{A20498BA-499E-4993-90B7-96E9A7D38ECA}" type="parTrans" cxnId="{D5EB05C4-4951-4A35-B431-4E61023CD49C}">
      <dgm:prSet/>
      <dgm:spPr/>
      <dgm:t>
        <a:bodyPr/>
        <a:lstStyle/>
        <a:p>
          <a:endParaRPr lang="es-AR"/>
        </a:p>
      </dgm:t>
    </dgm:pt>
    <dgm:pt modelId="{D20D6DB4-7B99-4870-9138-E668B1919298}" type="sibTrans" cxnId="{D5EB05C4-4951-4A35-B431-4E61023CD49C}">
      <dgm:prSet/>
      <dgm:spPr/>
      <dgm:t>
        <a:bodyPr/>
        <a:lstStyle/>
        <a:p>
          <a:endParaRPr lang="es-AR"/>
        </a:p>
      </dgm:t>
    </dgm:pt>
    <dgm:pt modelId="{E1368D67-9AC1-44D8-A8A9-B889B8904748}">
      <dgm:prSet phldrT="[Texto]"/>
      <dgm:spPr/>
      <dgm:t>
        <a:bodyPr/>
        <a:lstStyle/>
        <a:p>
          <a:r>
            <a:rPr lang="es-AR" dirty="0">
              <a:latin typeface="Arial" panose="020B0604020202020204" pitchFamily="34" charset="0"/>
              <a:cs typeface="Arial" panose="020B0604020202020204" pitchFamily="34" charset="0"/>
            </a:rPr>
            <a:t>SINTOMAS NO MOTORES</a:t>
          </a:r>
        </a:p>
      </dgm:t>
    </dgm:pt>
    <dgm:pt modelId="{E8ECD966-9B50-41A2-A661-ADBDEBB0E860}" type="parTrans" cxnId="{8F17F14C-7AAC-417D-A0C5-692A0AB2BAE5}">
      <dgm:prSet/>
      <dgm:spPr/>
      <dgm:t>
        <a:bodyPr/>
        <a:lstStyle/>
        <a:p>
          <a:endParaRPr lang="es-AR"/>
        </a:p>
      </dgm:t>
    </dgm:pt>
    <dgm:pt modelId="{33A624D5-7C67-4A44-8695-408B435F3766}" type="sibTrans" cxnId="{8F17F14C-7AAC-417D-A0C5-692A0AB2BAE5}">
      <dgm:prSet/>
      <dgm:spPr/>
      <dgm:t>
        <a:bodyPr/>
        <a:lstStyle/>
        <a:p>
          <a:endParaRPr lang="es-AR"/>
        </a:p>
      </dgm:t>
    </dgm:pt>
    <dgm:pt modelId="{FA20F68D-34A6-4ED6-8FAE-4AB73B5B2073}">
      <dgm:prSet phldrT="[Texto]" phldr="1"/>
      <dgm:spPr/>
      <dgm:t>
        <a:bodyPr/>
        <a:lstStyle/>
        <a:p>
          <a:endParaRPr lang="es-AR"/>
        </a:p>
      </dgm:t>
    </dgm:pt>
    <dgm:pt modelId="{86C4DE38-F74B-462E-9193-0FEE725E1460}" type="parTrans" cxnId="{6AA22857-D860-4018-8283-B5C255280A1C}">
      <dgm:prSet/>
      <dgm:spPr/>
      <dgm:t>
        <a:bodyPr/>
        <a:lstStyle/>
        <a:p>
          <a:endParaRPr lang="es-AR"/>
        </a:p>
      </dgm:t>
    </dgm:pt>
    <dgm:pt modelId="{1558581B-9A58-4E07-86CE-E985FB17D1F6}" type="sibTrans" cxnId="{6AA22857-D860-4018-8283-B5C255280A1C}">
      <dgm:prSet/>
      <dgm:spPr/>
      <dgm:t>
        <a:bodyPr/>
        <a:lstStyle/>
        <a:p>
          <a:endParaRPr lang="es-AR"/>
        </a:p>
      </dgm:t>
    </dgm:pt>
    <dgm:pt modelId="{C468ABF3-F2A9-4C65-88AB-E0FE33B993CF}" type="pres">
      <dgm:prSet presAssocID="{30660538-31FA-4F49-BC96-3AFAF2643CAD}" presName="linear" presStyleCnt="0">
        <dgm:presLayoutVars>
          <dgm:animLvl val="lvl"/>
          <dgm:resizeHandles val="exact"/>
        </dgm:presLayoutVars>
      </dgm:prSet>
      <dgm:spPr/>
    </dgm:pt>
    <dgm:pt modelId="{D8015D28-6E79-4515-8B72-A18910C611DC}" type="pres">
      <dgm:prSet presAssocID="{44885F2B-A280-4113-A409-58401D5B9C43}" presName="parentText" presStyleLbl="node1" presStyleIdx="0" presStyleCnt="2" custLinFactNeighborX="-598" custLinFactNeighborY="29164">
        <dgm:presLayoutVars>
          <dgm:chMax val="0"/>
          <dgm:bulletEnabled val="1"/>
        </dgm:presLayoutVars>
      </dgm:prSet>
      <dgm:spPr/>
    </dgm:pt>
    <dgm:pt modelId="{1C715E26-F387-481E-88C4-7EDDD2032296}" type="pres">
      <dgm:prSet presAssocID="{44885F2B-A280-4113-A409-58401D5B9C43}" presName="childText" presStyleLbl="revTx" presStyleIdx="0" presStyleCnt="2">
        <dgm:presLayoutVars>
          <dgm:bulletEnabled val="1"/>
        </dgm:presLayoutVars>
      </dgm:prSet>
      <dgm:spPr/>
    </dgm:pt>
    <dgm:pt modelId="{62A3BC5E-5D36-4447-8121-A8005BC9D2CF}" type="pres">
      <dgm:prSet presAssocID="{E1368D67-9AC1-44D8-A8A9-B889B8904748}" presName="parentText" presStyleLbl="node1" presStyleIdx="1" presStyleCnt="2">
        <dgm:presLayoutVars>
          <dgm:chMax val="0"/>
          <dgm:bulletEnabled val="1"/>
        </dgm:presLayoutVars>
      </dgm:prSet>
      <dgm:spPr/>
    </dgm:pt>
    <dgm:pt modelId="{39DC627F-B350-47F0-90D9-5C755F615FCD}" type="pres">
      <dgm:prSet presAssocID="{E1368D67-9AC1-44D8-A8A9-B889B8904748}" presName="childText" presStyleLbl="revTx" presStyleIdx="1" presStyleCnt="2">
        <dgm:presLayoutVars>
          <dgm:bulletEnabled val="1"/>
        </dgm:presLayoutVars>
      </dgm:prSet>
      <dgm:spPr/>
    </dgm:pt>
  </dgm:ptLst>
  <dgm:cxnLst>
    <dgm:cxn modelId="{ABF7913D-E80E-44C6-A220-4496D7D2683E}" type="presOf" srcId="{E1368D67-9AC1-44D8-A8A9-B889B8904748}" destId="{62A3BC5E-5D36-4447-8121-A8005BC9D2CF}" srcOrd="0" destOrd="0" presId="urn:microsoft.com/office/officeart/2005/8/layout/vList2"/>
    <dgm:cxn modelId="{1E4BAA4C-81C5-42E8-B4A2-687D3713FC11}" type="presOf" srcId="{30660538-31FA-4F49-BC96-3AFAF2643CAD}" destId="{C468ABF3-F2A9-4C65-88AB-E0FE33B993CF}" srcOrd="0" destOrd="0" presId="urn:microsoft.com/office/officeart/2005/8/layout/vList2"/>
    <dgm:cxn modelId="{8F17F14C-7AAC-417D-A0C5-692A0AB2BAE5}" srcId="{30660538-31FA-4F49-BC96-3AFAF2643CAD}" destId="{E1368D67-9AC1-44D8-A8A9-B889B8904748}" srcOrd="1" destOrd="0" parTransId="{E8ECD966-9B50-41A2-A661-ADBDEBB0E860}" sibTransId="{33A624D5-7C67-4A44-8695-408B435F3766}"/>
    <dgm:cxn modelId="{6AA22857-D860-4018-8283-B5C255280A1C}" srcId="{E1368D67-9AC1-44D8-A8A9-B889B8904748}" destId="{FA20F68D-34A6-4ED6-8FAE-4AB73B5B2073}" srcOrd="0" destOrd="0" parTransId="{86C4DE38-F74B-462E-9193-0FEE725E1460}" sibTransId="{1558581B-9A58-4E07-86CE-E985FB17D1F6}"/>
    <dgm:cxn modelId="{8316837A-4826-43A0-A3D5-756F7A1DC162}" srcId="{30660538-31FA-4F49-BC96-3AFAF2643CAD}" destId="{44885F2B-A280-4113-A409-58401D5B9C43}" srcOrd="0" destOrd="0" parTransId="{815C0A03-D6A3-4CB5-A63C-C79664B2C8B0}" sibTransId="{280D198A-D6CF-4C04-8A5A-C44DC42ECF39}"/>
    <dgm:cxn modelId="{D5EB05C4-4951-4A35-B431-4E61023CD49C}" srcId="{44885F2B-A280-4113-A409-58401D5B9C43}" destId="{D15B7D4A-D39F-4EA1-9486-048F12EBBFA5}" srcOrd="0" destOrd="0" parTransId="{A20498BA-499E-4993-90B7-96E9A7D38ECA}" sibTransId="{D20D6DB4-7B99-4870-9138-E668B1919298}"/>
    <dgm:cxn modelId="{5D67A5D0-65C3-42DC-AB57-B52E4F88DD65}" type="presOf" srcId="{44885F2B-A280-4113-A409-58401D5B9C43}" destId="{D8015D28-6E79-4515-8B72-A18910C611DC}" srcOrd="0" destOrd="0" presId="urn:microsoft.com/office/officeart/2005/8/layout/vList2"/>
    <dgm:cxn modelId="{743356DD-A239-46B4-AA99-6DE886E342A1}" type="presOf" srcId="{D15B7D4A-D39F-4EA1-9486-048F12EBBFA5}" destId="{1C715E26-F387-481E-88C4-7EDDD2032296}" srcOrd="0" destOrd="0" presId="urn:microsoft.com/office/officeart/2005/8/layout/vList2"/>
    <dgm:cxn modelId="{FEC8C1F6-B6B4-4914-984A-8BA959ED873F}" type="presOf" srcId="{FA20F68D-34A6-4ED6-8FAE-4AB73B5B2073}" destId="{39DC627F-B350-47F0-90D9-5C755F615FCD}" srcOrd="0" destOrd="0" presId="urn:microsoft.com/office/officeart/2005/8/layout/vList2"/>
    <dgm:cxn modelId="{557290AA-0EE7-4524-8BE2-1B489B70D6D8}" type="presParOf" srcId="{C468ABF3-F2A9-4C65-88AB-E0FE33B993CF}" destId="{D8015D28-6E79-4515-8B72-A18910C611DC}" srcOrd="0" destOrd="0" presId="urn:microsoft.com/office/officeart/2005/8/layout/vList2"/>
    <dgm:cxn modelId="{04C991E2-9D6D-4173-B4AA-2DBA748708A1}" type="presParOf" srcId="{C468ABF3-F2A9-4C65-88AB-E0FE33B993CF}" destId="{1C715E26-F387-481E-88C4-7EDDD2032296}" srcOrd="1" destOrd="0" presId="urn:microsoft.com/office/officeart/2005/8/layout/vList2"/>
    <dgm:cxn modelId="{3908F2C4-FA04-4763-93B0-E8CC8E742ADA}" type="presParOf" srcId="{C468ABF3-F2A9-4C65-88AB-E0FE33B993CF}" destId="{62A3BC5E-5D36-4447-8121-A8005BC9D2CF}" srcOrd="2" destOrd="0" presId="urn:microsoft.com/office/officeart/2005/8/layout/vList2"/>
    <dgm:cxn modelId="{5EBF66E9-B65C-441A-B336-9F7EC3161904}" type="presParOf" srcId="{C468ABF3-F2A9-4C65-88AB-E0FE33B993CF}" destId="{39DC627F-B350-47F0-90D9-5C755F615FC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2D0DEA-919F-4E22-A689-172153ED7043}"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s-AR"/>
        </a:p>
      </dgm:t>
    </dgm:pt>
    <dgm:pt modelId="{3CD77563-0211-471E-89C7-819DF39BEA3C}">
      <dgm:prSet phldrT="[Texto]" phldr="1"/>
      <dgm:spPr/>
      <dgm:t>
        <a:bodyPr/>
        <a:lstStyle/>
        <a:p>
          <a:endParaRPr lang="es-AR" dirty="0"/>
        </a:p>
      </dgm:t>
    </dgm:pt>
    <dgm:pt modelId="{F3E40B46-1011-43D6-A2AC-145458BB0258}" type="parTrans" cxnId="{0893E034-AE7F-48B1-9BFB-A93A9EA1478B}">
      <dgm:prSet/>
      <dgm:spPr/>
      <dgm:t>
        <a:bodyPr/>
        <a:lstStyle/>
        <a:p>
          <a:endParaRPr lang="es-AR"/>
        </a:p>
      </dgm:t>
    </dgm:pt>
    <dgm:pt modelId="{A845EC90-169E-4A7A-BDED-F9B393AE1B63}" type="sibTrans" cxnId="{0893E034-AE7F-48B1-9BFB-A93A9EA1478B}">
      <dgm:prSet/>
      <dgm:spPr/>
      <dgm:t>
        <a:bodyPr/>
        <a:lstStyle/>
        <a:p>
          <a:endParaRPr lang="es-AR"/>
        </a:p>
      </dgm:t>
    </dgm:pt>
    <dgm:pt modelId="{7A56AEAF-9791-4DA5-AD9C-002395B5550E}">
      <dgm:prSet phldrT="[Texto]"/>
      <dgm:spPr/>
      <dgm:t>
        <a:bodyPr/>
        <a:lstStyle/>
        <a:p>
          <a:r>
            <a:rPr lang="es-AR" dirty="0">
              <a:latin typeface="Arial" panose="020B0604020202020204" pitchFamily="34" charset="0"/>
              <a:cs typeface="Arial" panose="020B0604020202020204" pitchFamily="34" charset="0"/>
            </a:rPr>
            <a:t>BRADIKINESIA</a:t>
          </a:r>
        </a:p>
      </dgm:t>
    </dgm:pt>
    <dgm:pt modelId="{3E31C1A9-4524-4C68-B9C9-7439F4993C68}" type="parTrans" cxnId="{1212B1DA-97BD-4C1A-A0C4-BB29704DA159}">
      <dgm:prSet/>
      <dgm:spPr/>
      <dgm:t>
        <a:bodyPr/>
        <a:lstStyle/>
        <a:p>
          <a:endParaRPr lang="es-AR"/>
        </a:p>
      </dgm:t>
    </dgm:pt>
    <dgm:pt modelId="{092EDB5C-C82B-4D3D-91FB-48D29D08A2A1}" type="sibTrans" cxnId="{1212B1DA-97BD-4C1A-A0C4-BB29704DA159}">
      <dgm:prSet/>
      <dgm:spPr/>
      <dgm:t>
        <a:bodyPr/>
        <a:lstStyle/>
        <a:p>
          <a:endParaRPr lang="es-AR"/>
        </a:p>
      </dgm:t>
    </dgm:pt>
    <dgm:pt modelId="{106F5380-60EC-429F-A31F-90163959DD7E}">
      <dgm:prSet phldrT="[Texto]"/>
      <dgm:spPr/>
      <dgm:t>
        <a:bodyPr/>
        <a:lstStyle/>
        <a:p>
          <a:r>
            <a:rPr lang="es-AR" dirty="0">
              <a:latin typeface="Arial" panose="020B0604020202020204" pitchFamily="34" charset="0"/>
              <a:cs typeface="Arial" panose="020B0604020202020204" pitchFamily="34" charset="0"/>
            </a:rPr>
            <a:t>(lentitud en los movimientos, tanto en el inicio como para ajustar la posición corporal) </a:t>
          </a:r>
        </a:p>
      </dgm:t>
    </dgm:pt>
    <dgm:pt modelId="{1BE81C04-1BAD-4B4C-B485-73CB2D1D3FE7}" type="parTrans" cxnId="{94B73795-1FC3-4CB1-9193-40E8E2624E65}">
      <dgm:prSet/>
      <dgm:spPr/>
      <dgm:t>
        <a:bodyPr/>
        <a:lstStyle/>
        <a:p>
          <a:endParaRPr lang="es-AR"/>
        </a:p>
      </dgm:t>
    </dgm:pt>
    <dgm:pt modelId="{8D92BA1D-E3F4-4C11-844B-79F86E91D8D5}" type="sibTrans" cxnId="{94B73795-1FC3-4CB1-9193-40E8E2624E65}">
      <dgm:prSet/>
      <dgm:spPr/>
      <dgm:t>
        <a:bodyPr/>
        <a:lstStyle/>
        <a:p>
          <a:endParaRPr lang="es-AR"/>
        </a:p>
      </dgm:t>
    </dgm:pt>
    <dgm:pt modelId="{D0199994-CAE5-4377-8704-68C75D2E5062}">
      <dgm:prSet phldrT="[Texto]" phldr="1"/>
      <dgm:spPr/>
      <dgm:t>
        <a:bodyPr/>
        <a:lstStyle/>
        <a:p>
          <a:endParaRPr lang="es-AR"/>
        </a:p>
      </dgm:t>
    </dgm:pt>
    <dgm:pt modelId="{CC4DBA7C-A4D0-444A-9965-2B739AA190FC}" type="parTrans" cxnId="{0F699C39-028C-45BA-B1A1-1313D41F82AD}">
      <dgm:prSet/>
      <dgm:spPr/>
      <dgm:t>
        <a:bodyPr/>
        <a:lstStyle/>
        <a:p>
          <a:endParaRPr lang="es-AR"/>
        </a:p>
      </dgm:t>
    </dgm:pt>
    <dgm:pt modelId="{5D17E172-C1C2-4C93-876B-D68E995F31B7}" type="sibTrans" cxnId="{0F699C39-028C-45BA-B1A1-1313D41F82AD}">
      <dgm:prSet/>
      <dgm:spPr/>
      <dgm:t>
        <a:bodyPr/>
        <a:lstStyle/>
        <a:p>
          <a:endParaRPr lang="es-AR"/>
        </a:p>
      </dgm:t>
    </dgm:pt>
    <dgm:pt modelId="{430ADAFF-4CBB-433A-B2C3-EC8C18357272}">
      <dgm:prSet phldrT="[Texto]"/>
      <dgm:spPr/>
      <dgm:t>
        <a:bodyPr/>
        <a:lstStyle/>
        <a:p>
          <a:r>
            <a:rPr lang="es-AR" dirty="0">
              <a:latin typeface="Arial" panose="020B0604020202020204" pitchFamily="34" charset="0"/>
              <a:cs typeface="Arial" panose="020B0604020202020204" pitchFamily="34" charset="0"/>
            </a:rPr>
            <a:t>TEMBLOR REPOSO </a:t>
          </a:r>
        </a:p>
      </dgm:t>
    </dgm:pt>
    <dgm:pt modelId="{7DFCBF81-DDEC-4176-A7D8-52869E2E01D6}" type="parTrans" cxnId="{F1A4C8CD-E4BC-4FAE-BD72-6E8CD1BDE823}">
      <dgm:prSet/>
      <dgm:spPr/>
      <dgm:t>
        <a:bodyPr/>
        <a:lstStyle/>
        <a:p>
          <a:endParaRPr lang="es-AR"/>
        </a:p>
      </dgm:t>
    </dgm:pt>
    <dgm:pt modelId="{A18C2A01-64B9-4479-B2E4-BDB0A4F83DBA}" type="sibTrans" cxnId="{F1A4C8CD-E4BC-4FAE-BD72-6E8CD1BDE823}">
      <dgm:prSet/>
      <dgm:spPr/>
      <dgm:t>
        <a:bodyPr/>
        <a:lstStyle/>
        <a:p>
          <a:endParaRPr lang="es-AR"/>
        </a:p>
      </dgm:t>
    </dgm:pt>
    <dgm:pt modelId="{BE4892A1-57AE-486E-9F47-687D416630F5}">
      <dgm:prSet phldrT="[Texto]" phldr="1"/>
      <dgm:spPr/>
      <dgm:t>
        <a:bodyPr/>
        <a:lstStyle/>
        <a:p>
          <a:endParaRPr lang="es-AR" dirty="0"/>
        </a:p>
      </dgm:t>
    </dgm:pt>
    <dgm:pt modelId="{3489A1D2-F1C0-4D7B-80D1-0923DDE01020}" type="parTrans" cxnId="{F887EEE3-1032-46D2-A1B2-D4DADF2DB179}">
      <dgm:prSet/>
      <dgm:spPr/>
      <dgm:t>
        <a:bodyPr/>
        <a:lstStyle/>
        <a:p>
          <a:endParaRPr lang="es-AR"/>
        </a:p>
      </dgm:t>
    </dgm:pt>
    <dgm:pt modelId="{B2667E31-1D15-4F21-B9F2-F3551A601C5A}" type="sibTrans" cxnId="{F887EEE3-1032-46D2-A1B2-D4DADF2DB179}">
      <dgm:prSet/>
      <dgm:spPr/>
      <dgm:t>
        <a:bodyPr/>
        <a:lstStyle/>
        <a:p>
          <a:endParaRPr lang="es-AR"/>
        </a:p>
      </dgm:t>
    </dgm:pt>
    <dgm:pt modelId="{D7DEFCA9-630C-4E0E-8C83-9B3248C276F3}">
      <dgm:prSet phldrT="[Texto]" phldr="1"/>
      <dgm:spPr/>
      <dgm:t>
        <a:bodyPr/>
        <a:lstStyle/>
        <a:p>
          <a:endParaRPr lang="es-AR"/>
        </a:p>
      </dgm:t>
    </dgm:pt>
    <dgm:pt modelId="{66FC6125-F6E3-4DF9-9699-E9A945932FE0}" type="parTrans" cxnId="{3D05C922-6555-408F-A3A1-76CF7DFE3A7D}">
      <dgm:prSet/>
      <dgm:spPr/>
      <dgm:t>
        <a:bodyPr/>
        <a:lstStyle/>
        <a:p>
          <a:endParaRPr lang="es-AR"/>
        </a:p>
      </dgm:t>
    </dgm:pt>
    <dgm:pt modelId="{8F408B64-3E8E-4838-B634-A533A829289B}" type="sibTrans" cxnId="{3D05C922-6555-408F-A3A1-76CF7DFE3A7D}">
      <dgm:prSet/>
      <dgm:spPr/>
      <dgm:t>
        <a:bodyPr/>
        <a:lstStyle/>
        <a:p>
          <a:endParaRPr lang="es-AR"/>
        </a:p>
      </dgm:t>
    </dgm:pt>
    <dgm:pt modelId="{2796296A-D787-4F65-94AE-AC74E3900A11}">
      <dgm:prSet phldrT="[Texto]"/>
      <dgm:spPr/>
      <dgm:t>
        <a:bodyPr/>
        <a:lstStyle/>
        <a:p>
          <a:r>
            <a:rPr lang="es-AR" dirty="0">
              <a:latin typeface="Arial" panose="020B0604020202020204" pitchFamily="34" charset="0"/>
              <a:cs typeface="Arial" panose="020B0604020202020204" pitchFamily="34" charset="0"/>
            </a:rPr>
            <a:t>RIGIDEZ</a:t>
          </a:r>
        </a:p>
      </dgm:t>
    </dgm:pt>
    <dgm:pt modelId="{69B4CDE9-3422-40F4-B367-C1858B634B4A}" type="parTrans" cxnId="{BA114E42-B90C-4945-BD0B-BBB77C194C8B}">
      <dgm:prSet/>
      <dgm:spPr/>
      <dgm:t>
        <a:bodyPr/>
        <a:lstStyle/>
        <a:p>
          <a:endParaRPr lang="es-AR"/>
        </a:p>
      </dgm:t>
    </dgm:pt>
    <dgm:pt modelId="{511E2DFF-8781-4B6C-9288-0C7F6C84D8BB}" type="sibTrans" cxnId="{BA114E42-B90C-4945-BD0B-BBB77C194C8B}">
      <dgm:prSet/>
      <dgm:spPr/>
      <dgm:t>
        <a:bodyPr/>
        <a:lstStyle/>
        <a:p>
          <a:endParaRPr lang="es-AR"/>
        </a:p>
      </dgm:t>
    </dgm:pt>
    <dgm:pt modelId="{737DE174-6F59-4417-B6FF-64DE55F2F55C}">
      <dgm:prSet phldrT="[Texto]"/>
      <dgm:spPr/>
      <dgm:t>
        <a:bodyPr/>
        <a:lstStyle/>
        <a:p>
          <a:r>
            <a:rPr lang="es-AR" dirty="0">
              <a:latin typeface="Arial" panose="020B0604020202020204" pitchFamily="34" charset="0"/>
              <a:cs typeface="Arial" panose="020B0604020202020204" pitchFamily="34" charset="0"/>
            </a:rPr>
            <a:t>(aumento de tono muscular en rueda dentada) </a:t>
          </a:r>
        </a:p>
      </dgm:t>
    </dgm:pt>
    <dgm:pt modelId="{B7AF8E8D-AFFD-431D-AC79-1256FB74EBA6}" type="parTrans" cxnId="{0EB515EF-5000-4687-8866-2B0CDEA3390E}">
      <dgm:prSet/>
      <dgm:spPr/>
      <dgm:t>
        <a:bodyPr/>
        <a:lstStyle/>
        <a:p>
          <a:endParaRPr lang="es-AR"/>
        </a:p>
      </dgm:t>
    </dgm:pt>
    <dgm:pt modelId="{9D053CB5-76DE-48E2-B473-61B15176F8E7}" type="sibTrans" cxnId="{0EB515EF-5000-4687-8866-2B0CDEA3390E}">
      <dgm:prSet/>
      <dgm:spPr/>
      <dgm:t>
        <a:bodyPr/>
        <a:lstStyle/>
        <a:p>
          <a:endParaRPr lang="es-AR"/>
        </a:p>
      </dgm:t>
    </dgm:pt>
    <dgm:pt modelId="{7F7BBFBC-A239-4B27-B29B-4E1C82E4592F}">
      <dgm:prSet phldrT="[Texto]"/>
      <dgm:spPr/>
      <dgm:t>
        <a:bodyPr/>
        <a:lstStyle/>
        <a:p>
          <a:r>
            <a:rPr lang="es-AR" dirty="0">
              <a:latin typeface="Arial" panose="020B0604020202020204" pitchFamily="34" charset="0"/>
              <a:cs typeface="Arial" panose="020B0604020202020204" pitchFamily="34" charset="0"/>
            </a:rPr>
            <a:t>(en cuenta monedas) </a:t>
          </a:r>
        </a:p>
      </dgm:t>
    </dgm:pt>
    <dgm:pt modelId="{4FD13F3C-67F4-474F-A569-381122290781}" type="parTrans" cxnId="{95D985B8-60E0-4A59-B9CE-E07C36687793}">
      <dgm:prSet/>
      <dgm:spPr/>
      <dgm:t>
        <a:bodyPr/>
        <a:lstStyle/>
        <a:p>
          <a:endParaRPr lang="es-AR"/>
        </a:p>
      </dgm:t>
    </dgm:pt>
    <dgm:pt modelId="{1CE5A90E-6786-498D-94BB-784E763EECC8}" type="sibTrans" cxnId="{95D985B8-60E0-4A59-B9CE-E07C36687793}">
      <dgm:prSet/>
      <dgm:spPr/>
      <dgm:t>
        <a:bodyPr/>
        <a:lstStyle/>
        <a:p>
          <a:endParaRPr lang="es-AR"/>
        </a:p>
      </dgm:t>
    </dgm:pt>
    <dgm:pt modelId="{E60EA22F-F902-4BF9-BF61-1ABA6FB485CA}" type="pres">
      <dgm:prSet presAssocID="{D62D0DEA-919F-4E22-A689-172153ED7043}" presName="linearFlow" presStyleCnt="0">
        <dgm:presLayoutVars>
          <dgm:dir/>
          <dgm:animLvl val="lvl"/>
          <dgm:resizeHandles/>
        </dgm:presLayoutVars>
      </dgm:prSet>
      <dgm:spPr/>
    </dgm:pt>
    <dgm:pt modelId="{1BE6E10C-E148-4CDF-8460-DC69AE107E54}" type="pres">
      <dgm:prSet presAssocID="{3CD77563-0211-471E-89C7-819DF39BEA3C}" presName="compositeNode" presStyleCnt="0">
        <dgm:presLayoutVars>
          <dgm:bulletEnabled val="1"/>
        </dgm:presLayoutVars>
      </dgm:prSet>
      <dgm:spPr/>
    </dgm:pt>
    <dgm:pt modelId="{2066C38E-3C63-460C-9134-40112280EEC2}" type="pres">
      <dgm:prSet presAssocID="{3CD77563-0211-471E-89C7-819DF39BEA3C}" presName="image" presStyleLbl="fgImgPlace1" presStyleIdx="0" presStyleCnt="3"/>
      <dgm:spPr>
        <a:blipFill rotWithShape="1">
          <a:blip xmlns:r="http://schemas.openxmlformats.org/officeDocument/2006/relationships" r:embed="rId1"/>
          <a:stretch>
            <a:fillRect/>
          </a:stretch>
        </a:blipFill>
      </dgm:spPr>
    </dgm:pt>
    <dgm:pt modelId="{2C986D4F-57C8-4023-8064-0DFF872F6FC7}" type="pres">
      <dgm:prSet presAssocID="{3CD77563-0211-471E-89C7-819DF39BEA3C}" presName="childNode" presStyleLbl="node1" presStyleIdx="0" presStyleCnt="3">
        <dgm:presLayoutVars>
          <dgm:bulletEnabled val="1"/>
        </dgm:presLayoutVars>
      </dgm:prSet>
      <dgm:spPr/>
    </dgm:pt>
    <dgm:pt modelId="{033316EC-B8A9-4070-A522-4786D13F4651}" type="pres">
      <dgm:prSet presAssocID="{3CD77563-0211-471E-89C7-819DF39BEA3C}" presName="parentNode" presStyleLbl="revTx" presStyleIdx="0" presStyleCnt="3">
        <dgm:presLayoutVars>
          <dgm:chMax val="0"/>
          <dgm:bulletEnabled val="1"/>
        </dgm:presLayoutVars>
      </dgm:prSet>
      <dgm:spPr/>
    </dgm:pt>
    <dgm:pt modelId="{D75D9E4F-7F2C-412F-A43E-E9FA73A885A7}" type="pres">
      <dgm:prSet presAssocID="{A845EC90-169E-4A7A-BDED-F9B393AE1B63}" presName="sibTrans" presStyleCnt="0"/>
      <dgm:spPr/>
    </dgm:pt>
    <dgm:pt modelId="{D44C6D3F-C07A-4484-BCBF-B3F8651C6A29}" type="pres">
      <dgm:prSet presAssocID="{D0199994-CAE5-4377-8704-68C75D2E5062}" presName="compositeNode" presStyleCnt="0">
        <dgm:presLayoutVars>
          <dgm:bulletEnabled val="1"/>
        </dgm:presLayoutVars>
      </dgm:prSet>
      <dgm:spPr/>
    </dgm:pt>
    <dgm:pt modelId="{D284DCE7-9D38-4298-A43A-DC0637FB7F5C}" type="pres">
      <dgm:prSet presAssocID="{D0199994-CAE5-4377-8704-68C75D2E5062}" presName="image" presStyleLbl="fgImgPlace1" presStyleIdx="1" presStyleCnt="3"/>
      <dgm:spPr>
        <a:blipFill rotWithShape="1">
          <a:blip xmlns:r="http://schemas.openxmlformats.org/officeDocument/2006/relationships" r:embed="rId2"/>
          <a:stretch>
            <a:fillRect/>
          </a:stretch>
        </a:blipFill>
      </dgm:spPr>
    </dgm:pt>
    <dgm:pt modelId="{D6279F65-0370-49EC-8E52-D7FE8E1D9FE7}" type="pres">
      <dgm:prSet presAssocID="{D0199994-CAE5-4377-8704-68C75D2E5062}" presName="childNode" presStyleLbl="node1" presStyleIdx="1" presStyleCnt="3">
        <dgm:presLayoutVars>
          <dgm:bulletEnabled val="1"/>
        </dgm:presLayoutVars>
      </dgm:prSet>
      <dgm:spPr/>
    </dgm:pt>
    <dgm:pt modelId="{3EB0DE63-4F85-4573-88E6-9EA262F9DB62}" type="pres">
      <dgm:prSet presAssocID="{D0199994-CAE5-4377-8704-68C75D2E5062}" presName="parentNode" presStyleLbl="revTx" presStyleIdx="1" presStyleCnt="3">
        <dgm:presLayoutVars>
          <dgm:chMax val="0"/>
          <dgm:bulletEnabled val="1"/>
        </dgm:presLayoutVars>
      </dgm:prSet>
      <dgm:spPr/>
    </dgm:pt>
    <dgm:pt modelId="{2810C465-0DBD-462F-8549-CB7487F89DAE}" type="pres">
      <dgm:prSet presAssocID="{5D17E172-C1C2-4C93-876B-D68E995F31B7}" presName="sibTrans" presStyleCnt="0"/>
      <dgm:spPr/>
    </dgm:pt>
    <dgm:pt modelId="{33830133-DAB2-4DEE-A617-48AE02EE0C82}" type="pres">
      <dgm:prSet presAssocID="{D7DEFCA9-630C-4E0E-8C83-9B3248C276F3}" presName="compositeNode" presStyleCnt="0">
        <dgm:presLayoutVars>
          <dgm:bulletEnabled val="1"/>
        </dgm:presLayoutVars>
      </dgm:prSet>
      <dgm:spPr/>
    </dgm:pt>
    <dgm:pt modelId="{01355670-D4FE-4ECA-8D0F-C427508BE9F9}" type="pres">
      <dgm:prSet presAssocID="{D7DEFCA9-630C-4E0E-8C83-9B3248C276F3}" presName="image" presStyleLbl="fgImgPlace1" presStyleIdx="2" presStyleCnt="3"/>
      <dgm:spPr>
        <a:blipFill rotWithShape="1">
          <a:blip xmlns:r="http://schemas.openxmlformats.org/officeDocument/2006/relationships" r:embed="rId3"/>
          <a:stretch>
            <a:fillRect/>
          </a:stretch>
        </a:blipFill>
      </dgm:spPr>
    </dgm:pt>
    <dgm:pt modelId="{889620C6-1E5E-4121-BDAC-629964A53763}" type="pres">
      <dgm:prSet presAssocID="{D7DEFCA9-630C-4E0E-8C83-9B3248C276F3}" presName="childNode" presStyleLbl="node1" presStyleIdx="2" presStyleCnt="3">
        <dgm:presLayoutVars>
          <dgm:bulletEnabled val="1"/>
        </dgm:presLayoutVars>
      </dgm:prSet>
      <dgm:spPr/>
    </dgm:pt>
    <dgm:pt modelId="{E9B3B632-C048-4350-9B94-38502BF6AA8F}" type="pres">
      <dgm:prSet presAssocID="{D7DEFCA9-630C-4E0E-8C83-9B3248C276F3}" presName="parentNode" presStyleLbl="revTx" presStyleIdx="2" presStyleCnt="3">
        <dgm:presLayoutVars>
          <dgm:chMax val="0"/>
          <dgm:bulletEnabled val="1"/>
        </dgm:presLayoutVars>
      </dgm:prSet>
      <dgm:spPr/>
    </dgm:pt>
  </dgm:ptLst>
  <dgm:cxnLst>
    <dgm:cxn modelId="{721EE50D-292E-4DB6-ABB1-D9A33E1E62BE}" type="presOf" srcId="{7F7BBFBC-A239-4B27-B29B-4E1C82E4592F}" destId="{D6279F65-0370-49EC-8E52-D7FE8E1D9FE7}" srcOrd="0" destOrd="1" presId="urn:microsoft.com/office/officeart/2005/8/layout/hList2"/>
    <dgm:cxn modelId="{FF55C20F-3D56-48B2-BF46-2237131E6EE1}" type="presOf" srcId="{BE4892A1-57AE-486E-9F47-687D416630F5}" destId="{D6279F65-0370-49EC-8E52-D7FE8E1D9FE7}" srcOrd="0" destOrd="2" presId="urn:microsoft.com/office/officeart/2005/8/layout/hList2"/>
    <dgm:cxn modelId="{D38DD521-55E3-4172-90D7-7EC8CFF8CAAB}" type="presOf" srcId="{D7DEFCA9-630C-4E0E-8C83-9B3248C276F3}" destId="{E9B3B632-C048-4350-9B94-38502BF6AA8F}" srcOrd="0" destOrd="0" presId="urn:microsoft.com/office/officeart/2005/8/layout/hList2"/>
    <dgm:cxn modelId="{3D05C922-6555-408F-A3A1-76CF7DFE3A7D}" srcId="{D62D0DEA-919F-4E22-A689-172153ED7043}" destId="{D7DEFCA9-630C-4E0E-8C83-9B3248C276F3}" srcOrd="2" destOrd="0" parTransId="{66FC6125-F6E3-4DF9-9699-E9A945932FE0}" sibTransId="{8F408B64-3E8E-4838-B634-A533A829289B}"/>
    <dgm:cxn modelId="{7D1EE130-0530-46EA-924A-FE8750D4DEC5}" type="presOf" srcId="{106F5380-60EC-429F-A31F-90163959DD7E}" destId="{2C986D4F-57C8-4023-8064-0DFF872F6FC7}" srcOrd="0" destOrd="1" presId="urn:microsoft.com/office/officeart/2005/8/layout/hList2"/>
    <dgm:cxn modelId="{0893E034-AE7F-48B1-9BFB-A93A9EA1478B}" srcId="{D62D0DEA-919F-4E22-A689-172153ED7043}" destId="{3CD77563-0211-471E-89C7-819DF39BEA3C}" srcOrd="0" destOrd="0" parTransId="{F3E40B46-1011-43D6-A2AC-145458BB0258}" sibTransId="{A845EC90-169E-4A7A-BDED-F9B393AE1B63}"/>
    <dgm:cxn modelId="{0F699C39-028C-45BA-B1A1-1313D41F82AD}" srcId="{D62D0DEA-919F-4E22-A689-172153ED7043}" destId="{D0199994-CAE5-4377-8704-68C75D2E5062}" srcOrd="1" destOrd="0" parTransId="{CC4DBA7C-A4D0-444A-9965-2B739AA190FC}" sibTransId="{5D17E172-C1C2-4C93-876B-D68E995F31B7}"/>
    <dgm:cxn modelId="{BA114E42-B90C-4945-BD0B-BBB77C194C8B}" srcId="{D7DEFCA9-630C-4E0E-8C83-9B3248C276F3}" destId="{2796296A-D787-4F65-94AE-AC74E3900A11}" srcOrd="0" destOrd="0" parTransId="{69B4CDE9-3422-40F4-B367-C1858B634B4A}" sibTransId="{511E2DFF-8781-4B6C-9288-0C7F6C84D8BB}"/>
    <dgm:cxn modelId="{89C79B71-4518-4A65-8E22-AF3288E2E8ED}" type="presOf" srcId="{D62D0DEA-919F-4E22-A689-172153ED7043}" destId="{E60EA22F-F902-4BF9-BF61-1ABA6FB485CA}" srcOrd="0" destOrd="0" presId="urn:microsoft.com/office/officeart/2005/8/layout/hList2"/>
    <dgm:cxn modelId="{943C7E7D-C62D-4FFC-9C38-97F3C8E8F70C}" type="presOf" srcId="{2796296A-D787-4F65-94AE-AC74E3900A11}" destId="{889620C6-1E5E-4121-BDAC-629964A53763}" srcOrd="0" destOrd="0" presId="urn:microsoft.com/office/officeart/2005/8/layout/hList2"/>
    <dgm:cxn modelId="{FB09BA7E-D832-4F69-BD49-723B6C2A9BB2}" type="presOf" srcId="{3CD77563-0211-471E-89C7-819DF39BEA3C}" destId="{033316EC-B8A9-4070-A522-4786D13F4651}" srcOrd="0" destOrd="0" presId="urn:microsoft.com/office/officeart/2005/8/layout/hList2"/>
    <dgm:cxn modelId="{7BD64D86-47F6-42DD-A191-47195A36CFFF}" type="presOf" srcId="{7A56AEAF-9791-4DA5-AD9C-002395B5550E}" destId="{2C986D4F-57C8-4023-8064-0DFF872F6FC7}" srcOrd="0" destOrd="0" presId="urn:microsoft.com/office/officeart/2005/8/layout/hList2"/>
    <dgm:cxn modelId="{94B73795-1FC3-4CB1-9193-40E8E2624E65}" srcId="{3CD77563-0211-471E-89C7-819DF39BEA3C}" destId="{106F5380-60EC-429F-A31F-90163959DD7E}" srcOrd="1" destOrd="0" parTransId="{1BE81C04-1BAD-4B4C-B485-73CB2D1D3FE7}" sibTransId="{8D92BA1D-E3F4-4C11-844B-79F86E91D8D5}"/>
    <dgm:cxn modelId="{2DB7CB95-BB83-462F-8DF2-3915BDC445A3}" type="presOf" srcId="{430ADAFF-4CBB-433A-B2C3-EC8C18357272}" destId="{D6279F65-0370-49EC-8E52-D7FE8E1D9FE7}" srcOrd="0" destOrd="0" presId="urn:microsoft.com/office/officeart/2005/8/layout/hList2"/>
    <dgm:cxn modelId="{95D985B8-60E0-4A59-B9CE-E07C36687793}" srcId="{D0199994-CAE5-4377-8704-68C75D2E5062}" destId="{7F7BBFBC-A239-4B27-B29B-4E1C82E4592F}" srcOrd="1" destOrd="0" parTransId="{4FD13F3C-67F4-474F-A569-381122290781}" sibTransId="{1CE5A90E-6786-498D-94BB-784E763EECC8}"/>
    <dgm:cxn modelId="{BB26C6CA-9956-4C7E-8283-A0CE5BADD974}" type="presOf" srcId="{737DE174-6F59-4417-B6FF-64DE55F2F55C}" destId="{889620C6-1E5E-4121-BDAC-629964A53763}" srcOrd="0" destOrd="1" presId="urn:microsoft.com/office/officeart/2005/8/layout/hList2"/>
    <dgm:cxn modelId="{1F165ACB-A565-48CF-BFF0-F3615A5D18D7}" type="presOf" srcId="{D0199994-CAE5-4377-8704-68C75D2E5062}" destId="{3EB0DE63-4F85-4573-88E6-9EA262F9DB62}" srcOrd="0" destOrd="0" presId="urn:microsoft.com/office/officeart/2005/8/layout/hList2"/>
    <dgm:cxn modelId="{F1A4C8CD-E4BC-4FAE-BD72-6E8CD1BDE823}" srcId="{D0199994-CAE5-4377-8704-68C75D2E5062}" destId="{430ADAFF-4CBB-433A-B2C3-EC8C18357272}" srcOrd="0" destOrd="0" parTransId="{7DFCBF81-DDEC-4176-A7D8-52869E2E01D6}" sibTransId="{A18C2A01-64B9-4479-B2E4-BDB0A4F83DBA}"/>
    <dgm:cxn modelId="{1212B1DA-97BD-4C1A-A0C4-BB29704DA159}" srcId="{3CD77563-0211-471E-89C7-819DF39BEA3C}" destId="{7A56AEAF-9791-4DA5-AD9C-002395B5550E}" srcOrd="0" destOrd="0" parTransId="{3E31C1A9-4524-4C68-B9C9-7439F4993C68}" sibTransId="{092EDB5C-C82B-4D3D-91FB-48D29D08A2A1}"/>
    <dgm:cxn modelId="{F887EEE3-1032-46D2-A1B2-D4DADF2DB179}" srcId="{D0199994-CAE5-4377-8704-68C75D2E5062}" destId="{BE4892A1-57AE-486E-9F47-687D416630F5}" srcOrd="2" destOrd="0" parTransId="{3489A1D2-F1C0-4D7B-80D1-0923DDE01020}" sibTransId="{B2667E31-1D15-4F21-B9F2-F3551A601C5A}"/>
    <dgm:cxn modelId="{0EB515EF-5000-4687-8866-2B0CDEA3390E}" srcId="{D7DEFCA9-630C-4E0E-8C83-9B3248C276F3}" destId="{737DE174-6F59-4417-B6FF-64DE55F2F55C}" srcOrd="1" destOrd="0" parTransId="{B7AF8E8D-AFFD-431D-AC79-1256FB74EBA6}" sibTransId="{9D053CB5-76DE-48E2-B473-61B15176F8E7}"/>
    <dgm:cxn modelId="{2C484438-C345-44DF-B1E2-2153B57715CE}" type="presParOf" srcId="{E60EA22F-F902-4BF9-BF61-1ABA6FB485CA}" destId="{1BE6E10C-E148-4CDF-8460-DC69AE107E54}" srcOrd="0" destOrd="0" presId="urn:microsoft.com/office/officeart/2005/8/layout/hList2"/>
    <dgm:cxn modelId="{404D2442-65BD-44AC-9A89-6EE78BF2D2F3}" type="presParOf" srcId="{1BE6E10C-E148-4CDF-8460-DC69AE107E54}" destId="{2066C38E-3C63-460C-9134-40112280EEC2}" srcOrd="0" destOrd="0" presId="urn:microsoft.com/office/officeart/2005/8/layout/hList2"/>
    <dgm:cxn modelId="{C222DF90-1023-42FD-87BC-FAEA9E93A81D}" type="presParOf" srcId="{1BE6E10C-E148-4CDF-8460-DC69AE107E54}" destId="{2C986D4F-57C8-4023-8064-0DFF872F6FC7}" srcOrd="1" destOrd="0" presId="urn:microsoft.com/office/officeart/2005/8/layout/hList2"/>
    <dgm:cxn modelId="{4B8BFC7C-5C13-4549-A89A-3B340EE85FF9}" type="presParOf" srcId="{1BE6E10C-E148-4CDF-8460-DC69AE107E54}" destId="{033316EC-B8A9-4070-A522-4786D13F4651}" srcOrd="2" destOrd="0" presId="urn:microsoft.com/office/officeart/2005/8/layout/hList2"/>
    <dgm:cxn modelId="{0704E0CB-C624-466C-B97B-CE13F9E3E59F}" type="presParOf" srcId="{E60EA22F-F902-4BF9-BF61-1ABA6FB485CA}" destId="{D75D9E4F-7F2C-412F-A43E-E9FA73A885A7}" srcOrd="1" destOrd="0" presId="urn:microsoft.com/office/officeart/2005/8/layout/hList2"/>
    <dgm:cxn modelId="{6C597748-9408-4A12-9F6D-FDF907248AFA}" type="presParOf" srcId="{E60EA22F-F902-4BF9-BF61-1ABA6FB485CA}" destId="{D44C6D3F-C07A-4484-BCBF-B3F8651C6A29}" srcOrd="2" destOrd="0" presId="urn:microsoft.com/office/officeart/2005/8/layout/hList2"/>
    <dgm:cxn modelId="{995070E3-E4DD-44FC-9495-C380DFBB7425}" type="presParOf" srcId="{D44C6D3F-C07A-4484-BCBF-B3F8651C6A29}" destId="{D284DCE7-9D38-4298-A43A-DC0637FB7F5C}" srcOrd="0" destOrd="0" presId="urn:microsoft.com/office/officeart/2005/8/layout/hList2"/>
    <dgm:cxn modelId="{A4948A6A-BD3E-4C11-8A2E-962F2C6499AC}" type="presParOf" srcId="{D44C6D3F-C07A-4484-BCBF-B3F8651C6A29}" destId="{D6279F65-0370-49EC-8E52-D7FE8E1D9FE7}" srcOrd="1" destOrd="0" presId="urn:microsoft.com/office/officeart/2005/8/layout/hList2"/>
    <dgm:cxn modelId="{D2D7DF8E-CA58-4BE5-A93E-2FDB2E78A030}" type="presParOf" srcId="{D44C6D3F-C07A-4484-BCBF-B3F8651C6A29}" destId="{3EB0DE63-4F85-4573-88E6-9EA262F9DB62}" srcOrd="2" destOrd="0" presId="urn:microsoft.com/office/officeart/2005/8/layout/hList2"/>
    <dgm:cxn modelId="{EDE33402-9E9D-4170-B222-B4B49B80BF5B}" type="presParOf" srcId="{E60EA22F-F902-4BF9-BF61-1ABA6FB485CA}" destId="{2810C465-0DBD-462F-8549-CB7487F89DAE}" srcOrd="3" destOrd="0" presId="urn:microsoft.com/office/officeart/2005/8/layout/hList2"/>
    <dgm:cxn modelId="{093BB023-090F-41F5-958C-1052E274E66C}" type="presParOf" srcId="{E60EA22F-F902-4BF9-BF61-1ABA6FB485CA}" destId="{33830133-DAB2-4DEE-A617-48AE02EE0C82}" srcOrd="4" destOrd="0" presId="urn:microsoft.com/office/officeart/2005/8/layout/hList2"/>
    <dgm:cxn modelId="{E3E01E0F-B941-4192-BB6F-3D41F6A9F8AC}" type="presParOf" srcId="{33830133-DAB2-4DEE-A617-48AE02EE0C82}" destId="{01355670-D4FE-4ECA-8D0F-C427508BE9F9}" srcOrd="0" destOrd="0" presId="urn:microsoft.com/office/officeart/2005/8/layout/hList2"/>
    <dgm:cxn modelId="{684C2605-709C-4102-A38D-D9A78F8B87BE}" type="presParOf" srcId="{33830133-DAB2-4DEE-A617-48AE02EE0C82}" destId="{889620C6-1E5E-4121-BDAC-629964A53763}" srcOrd="1" destOrd="0" presId="urn:microsoft.com/office/officeart/2005/8/layout/hList2"/>
    <dgm:cxn modelId="{2DAB6324-0DFE-44C9-BEFA-04950529D11D}" type="presParOf" srcId="{33830133-DAB2-4DEE-A617-48AE02EE0C82}" destId="{E9B3B632-C048-4350-9B94-38502BF6AA8F}"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D7BCCB-39E5-4F2B-A970-C737C2351CBC}" type="doc">
      <dgm:prSet loTypeId="urn:microsoft.com/office/officeart/2005/8/layout/hProcess9" loCatId="process" qsTypeId="urn:microsoft.com/office/officeart/2005/8/quickstyle/simple1" qsCatId="simple" csTypeId="urn:microsoft.com/office/officeart/2005/8/colors/accent1_2" csCatId="accent1" phldr="1"/>
      <dgm:spPr/>
    </dgm:pt>
    <dgm:pt modelId="{2237146A-E076-4760-A557-5550A0B7AC7E}">
      <dgm:prSet phldrT="[Texto]"/>
      <dgm:spPr/>
      <dgm:t>
        <a:bodyPr/>
        <a:lstStyle/>
        <a:p>
          <a:r>
            <a:rPr lang="es-AR" dirty="0">
              <a:latin typeface="Arial" panose="020B0604020202020204" pitchFamily="34" charset="0"/>
              <a:cs typeface="Arial" panose="020B0604020202020204" pitchFamily="34" charset="0"/>
            </a:rPr>
            <a:t>BRADICINESIA</a:t>
          </a:r>
        </a:p>
      </dgm:t>
    </dgm:pt>
    <dgm:pt modelId="{FDF04410-E990-4128-89F6-CCD95ED41A0E}" type="parTrans" cxnId="{3807FC10-FC6A-458B-A91A-E714A7EDE12B}">
      <dgm:prSet/>
      <dgm:spPr/>
      <dgm:t>
        <a:bodyPr/>
        <a:lstStyle/>
        <a:p>
          <a:endParaRPr lang="es-AR"/>
        </a:p>
      </dgm:t>
    </dgm:pt>
    <dgm:pt modelId="{5BE62CB8-7428-4C1D-87B6-6EA9C1B0D1B0}" type="sibTrans" cxnId="{3807FC10-FC6A-458B-A91A-E714A7EDE12B}">
      <dgm:prSet/>
      <dgm:spPr/>
      <dgm:t>
        <a:bodyPr/>
        <a:lstStyle/>
        <a:p>
          <a:endParaRPr lang="es-AR"/>
        </a:p>
      </dgm:t>
    </dgm:pt>
    <dgm:pt modelId="{76CCC286-E32B-40D0-9DFA-FC438F0EC886}">
      <dgm:prSet phldrT="[Texto]"/>
      <dgm:spPr/>
      <dgm:t>
        <a:bodyPr/>
        <a:lstStyle/>
        <a:p>
          <a:r>
            <a:rPr lang="es-AR" dirty="0">
              <a:latin typeface="Arial" panose="020B0604020202020204" pitchFamily="34" charset="0"/>
              <a:cs typeface="Arial" panose="020B0604020202020204" pitchFamily="34" charset="0"/>
            </a:rPr>
            <a:t>TEMBLOR </a:t>
          </a:r>
        </a:p>
      </dgm:t>
    </dgm:pt>
    <dgm:pt modelId="{BF36B96E-E823-4DEB-996F-9E046C095EBE}" type="parTrans" cxnId="{FAFC9A0E-B9EE-4E24-BF89-25397EF68ABB}">
      <dgm:prSet/>
      <dgm:spPr/>
      <dgm:t>
        <a:bodyPr/>
        <a:lstStyle/>
        <a:p>
          <a:endParaRPr lang="es-AR"/>
        </a:p>
      </dgm:t>
    </dgm:pt>
    <dgm:pt modelId="{F1797EC6-E41D-409D-BE10-F7A23DC49E8B}" type="sibTrans" cxnId="{FAFC9A0E-B9EE-4E24-BF89-25397EF68ABB}">
      <dgm:prSet/>
      <dgm:spPr/>
      <dgm:t>
        <a:bodyPr/>
        <a:lstStyle/>
        <a:p>
          <a:endParaRPr lang="es-AR"/>
        </a:p>
      </dgm:t>
    </dgm:pt>
    <dgm:pt modelId="{FC41D9E5-2D75-48B4-9EF0-3380F9EA3BAA}">
      <dgm:prSet phldrT="[Texto]"/>
      <dgm:spPr/>
      <dgm:t>
        <a:bodyPr/>
        <a:lstStyle/>
        <a:p>
          <a:r>
            <a:rPr lang="es-AR" dirty="0">
              <a:latin typeface="Arial" panose="020B0604020202020204" pitchFamily="34" charset="0"/>
              <a:cs typeface="Arial" panose="020B0604020202020204" pitchFamily="34" charset="0"/>
            </a:rPr>
            <a:t>RIGIDEZ </a:t>
          </a:r>
        </a:p>
      </dgm:t>
    </dgm:pt>
    <dgm:pt modelId="{3FE8A428-8F10-433F-A72B-B5C08A680A9A}" type="parTrans" cxnId="{ECD4807A-D0AA-4CB1-9759-92C1E8819931}">
      <dgm:prSet/>
      <dgm:spPr/>
      <dgm:t>
        <a:bodyPr/>
        <a:lstStyle/>
        <a:p>
          <a:endParaRPr lang="es-AR"/>
        </a:p>
      </dgm:t>
    </dgm:pt>
    <dgm:pt modelId="{D7C02B0F-2802-42A8-911B-7DB9E5D97FF3}" type="sibTrans" cxnId="{ECD4807A-D0AA-4CB1-9759-92C1E8819931}">
      <dgm:prSet/>
      <dgm:spPr/>
      <dgm:t>
        <a:bodyPr/>
        <a:lstStyle/>
        <a:p>
          <a:endParaRPr lang="es-AR"/>
        </a:p>
      </dgm:t>
    </dgm:pt>
    <dgm:pt modelId="{419B0100-E6E5-42DE-B27C-5C981897AE19}" type="pres">
      <dgm:prSet presAssocID="{5DD7BCCB-39E5-4F2B-A970-C737C2351CBC}" presName="CompostProcess" presStyleCnt="0">
        <dgm:presLayoutVars>
          <dgm:dir/>
          <dgm:resizeHandles val="exact"/>
        </dgm:presLayoutVars>
      </dgm:prSet>
      <dgm:spPr/>
    </dgm:pt>
    <dgm:pt modelId="{E5E9817E-CB22-47E8-91AF-206A8398085D}" type="pres">
      <dgm:prSet presAssocID="{5DD7BCCB-39E5-4F2B-A970-C737C2351CBC}" presName="arrow" presStyleLbl="bgShp" presStyleIdx="0" presStyleCnt="1"/>
      <dgm:spPr>
        <a:solidFill>
          <a:schemeClr val="accent2">
            <a:lumMod val="75000"/>
          </a:schemeClr>
        </a:solidFill>
        <a:ln>
          <a:solidFill>
            <a:schemeClr val="tx2">
              <a:lumMod val="50000"/>
            </a:schemeClr>
          </a:solidFill>
        </a:ln>
      </dgm:spPr>
    </dgm:pt>
    <dgm:pt modelId="{AA9AFC3B-39E9-433F-B8A3-16BE93782DAA}" type="pres">
      <dgm:prSet presAssocID="{5DD7BCCB-39E5-4F2B-A970-C737C2351CBC}" presName="linearProcess" presStyleCnt="0"/>
      <dgm:spPr/>
    </dgm:pt>
    <dgm:pt modelId="{49AECFC0-27EA-47E9-9A00-CC1FC23E66E7}" type="pres">
      <dgm:prSet presAssocID="{2237146A-E076-4760-A557-5550A0B7AC7E}" presName="textNode" presStyleLbl="node1" presStyleIdx="0" presStyleCnt="3">
        <dgm:presLayoutVars>
          <dgm:bulletEnabled val="1"/>
        </dgm:presLayoutVars>
      </dgm:prSet>
      <dgm:spPr/>
    </dgm:pt>
    <dgm:pt modelId="{A8753D9F-43C6-4E59-B4AC-B30D8B6883D3}" type="pres">
      <dgm:prSet presAssocID="{5BE62CB8-7428-4C1D-87B6-6EA9C1B0D1B0}" presName="sibTrans" presStyleCnt="0"/>
      <dgm:spPr/>
    </dgm:pt>
    <dgm:pt modelId="{2C8A453A-F36C-42AD-A9F4-ACD22ABD764F}" type="pres">
      <dgm:prSet presAssocID="{76CCC286-E32B-40D0-9DFA-FC438F0EC886}" presName="textNode" presStyleLbl="node1" presStyleIdx="1" presStyleCnt="3">
        <dgm:presLayoutVars>
          <dgm:bulletEnabled val="1"/>
        </dgm:presLayoutVars>
      </dgm:prSet>
      <dgm:spPr/>
    </dgm:pt>
    <dgm:pt modelId="{F8630272-E099-4D01-B95A-49F8EF2456E1}" type="pres">
      <dgm:prSet presAssocID="{F1797EC6-E41D-409D-BE10-F7A23DC49E8B}" presName="sibTrans" presStyleCnt="0"/>
      <dgm:spPr/>
    </dgm:pt>
    <dgm:pt modelId="{AADF3BAD-27DD-460D-86BD-FEED105DA3ED}" type="pres">
      <dgm:prSet presAssocID="{FC41D9E5-2D75-48B4-9EF0-3380F9EA3BAA}" presName="textNode" presStyleLbl="node1" presStyleIdx="2" presStyleCnt="3">
        <dgm:presLayoutVars>
          <dgm:bulletEnabled val="1"/>
        </dgm:presLayoutVars>
      </dgm:prSet>
      <dgm:spPr/>
    </dgm:pt>
  </dgm:ptLst>
  <dgm:cxnLst>
    <dgm:cxn modelId="{FAFC9A0E-B9EE-4E24-BF89-25397EF68ABB}" srcId="{5DD7BCCB-39E5-4F2B-A970-C737C2351CBC}" destId="{76CCC286-E32B-40D0-9DFA-FC438F0EC886}" srcOrd="1" destOrd="0" parTransId="{BF36B96E-E823-4DEB-996F-9E046C095EBE}" sibTransId="{F1797EC6-E41D-409D-BE10-F7A23DC49E8B}"/>
    <dgm:cxn modelId="{3807FC10-FC6A-458B-A91A-E714A7EDE12B}" srcId="{5DD7BCCB-39E5-4F2B-A970-C737C2351CBC}" destId="{2237146A-E076-4760-A557-5550A0B7AC7E}" srcOrd="0" destOrd="0" parTransId="{FDF04410-E990-4128-89F6-CCD95ED41A0E}" sibTransId="{5BE62CB8-7428-4C1D-87B6-6EA9C1B0D1B0}"/>
    <dgm:cxn modelId="{0AB50D3E-659A-403E-9C2D-4428DF17788E}" type="presOf" srcId="{76CCC286-E32B-40D0-9DFA-FC438F0EC886}" destId="{2C8A453A-F36C-42AD-A9F4-ACD22ABD764F}" srcOrd="0" destOrd="0" presId="urn:microsoft.com/office/officeart/2005/8/layout/hProcess9"/>
    <dgm:cxn modelId="{12AEA678-E09C-4BF8-ADCD-B305A90D46FE}" type="presOf" srcId="{2237146A-E076-4760-A557-5550A0B7AC7E}" destId="{49AECFC0-27EA-47E9-9A00-CC1FC23E66E7}" srcOrd="0" destOrd="0" presId="urn:microsoft.com/office/officeart/2005/8/layout/hProcess9"/>
    <dgm:cxn modelId="{ECD4807A-D0AA-4CB1-9759-92C1E8819931}" srcId="{5DD7BCCB-39E5-4F2B-A970-C737C2351CBC}" destId="{FC41D9E5-2D75-48B4-9EF0-3380F9EA3BAA}" srcOrd="2" destOrd="0" parTransId="{3FE8A428-8F10-433F-A72B-B5C08A680A9A}" sibTransId="{D7C02B0F-2802-42A8-911B-7DB9E5D97FF3}"/>
    <dgm:cxn modelId="{4FF87FDE-B4D6-4898-ACAD-D831E94B3B1A}" type="presOf" srcId="{5DD7BCCB-39E5-4F2B-A970-C737C2351CBC}" destId="{419B0100-E6E5-42DE-B27C-5C981897AE19}" srcOrd="0" destOrd="0" presId="urn:microsoft.com/office/officeart/2005/8/layout/hProcess9"/>
    <dgm:cxn modelId="{506DAFFB-12F9-4103-A18D-30DE4543AD9B}" type="presOf" srcId="{FC41D9E5-2D75-48B4-9EF0-3380F9EA3BAA}" destId="{AADF3BAD-27DD-460D-86BD-FEED105DA3ED}" srcOrd="0" destOrd="0" presId="urn:microsoft.com/office/officeart/2005/8/layout/hProcess9"/>
    <dgm:cxn modelId="{42C36F29-C1FE-4988-A351-0CA969B5EBDA}" type="presParOf" srcId="{419B0100-E6E5-42DE-B27C-5C981897AE19}" destId="{E5E9817E-CB22-47E8-91AF-206A8398085D}" srcOrd="0" destOrd="0" presId="urn:microsoft.com/office/officeart/2005/8/layout/hProcess9"/>
    <dgm:cxn modelId="{4DBC7A18-B26B-43D7-8D86-1E5F4E123AB6}" type="presParOf" srcId="{419B0100-E6E5-42DE-B27C-5C981897AE19}" destId="{AA9AFC3B-39E9-433F-B8A3-16BE93782DAA}" srcOrd="1" destOrd="0" presId="urn:microsoft.com/office/officeart/2005/8/layout/hProcess9"/>
    <dgm:cxn modelId="{EA491643-9C34-4DEB-8B76-0157B5EA7305}" type="presParOf" srcId="{AA9AFC3B-39E9-433F-B8A3-16BE93782DAA}" destId="{49AECFC0-27EA-47E9-9A00-CC1FC23E66E7}" srcOrd="0" destOrd="0" presId="urn:microsoft.com/office/officeart/2005/8/layout/hProcess9"/>
    <dgm:cxn modelId="{F6B40375-3FC3-44CA-A8E1-C43BE079246E}" type="presParOf" srcId="{AA9AFC3B-39E9-433F-B8A3-16BE93782DAA}" destId="{A8753D9F-43C6-4E59-B4AC-B30D8B6883D3}" srcOrd="1" destOrd="0" presId="urn:microsoft.com/office/officeart/2005/8/layout/hProcess9"/>
    <dgm:cxn modelId="{C933C8E9-5718-4FAD-9FF4-810B4709EF28}" type="presParOf" srcId="{AA9AFC3B-39E9-433F-B8A3-16BE93782DAA}" destId="{2C8A453A-F36C-42AD-A9F4-ACD22ABD764F}" srcOrd="2" destOrd="0" presId="urn:microsoft.com/office/officeart/2005/8/layout/hProcess9"/>
    <dgm:cxn modelId="{EFBC6190-1B7C-47A6-837A-C8F628E1DC3E}" type="presParOf" srcId="{AA9AFC3B-39E9-433F-B8A3-16BE93782DAA}" destId="{F8630272-E099-4D01-B95A-49F8EF2456E1}" srcOrd="3" destOrd="0" presId="urn:microsoft.com/office/officeart/2005/8/layout/hProcess9"/>
    <dgm:cxn modelId="{B1310C48-B19F-4FD1-BBF3-A03B84BBD223}" type="presParOf" srcId="{AA9AFC3B-39E9-433F-B8A3-16BE93782DAA}" destId="{AADF3BAD-27DD-460D-86BD-FEED105DA3ED}"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9BE1B8-8B27-4856-99AD-156B6B39ACD7}"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s-AR"/>
        </a:p>
      </dgm:t>
    </dgm:pt>
    <dgm:pt modelId="{7AC8FD6D-5D18-49C8-B293-907EEB99262F}">
      <dgm:prSet phldrT="[Texto]"/>
      <dgm:spPr>
        <a:solidFill>
          <a:schemeClr val="accent1">
            <a:lumMod val="75000"/>
          </a:schemeClr>
        </a:solidFill>
      </dgm:spPr>
      <dgm:t>
        <a:bodyPr/>
        <a:lstStyle/>
        <a:p>
          <a:r>
            <a:rPr lang="es-AR" dirty="0">
              <a:latin typeface="Arial" panose="020B0604020202020204" pitchFamily="34" charset="0"/>
              <a:cs typeface="Arial" panose="020B0604020202020204" pitchFamily="34" charset="0"/>
            </a:rPr>
            <a:t>INICIO </a:t>
          </a:r>
        </a:p>
      </dgm:t>
    </dgm:pt>
    <dgm:pt modelId="{A2A616B1-133B-49DF-AF4F-B0D56140DFF5}" type="parTrans" cxnId="{460D9B96-E589-4739-B53E-FAA4A4F8007B}">
      <dgm:prSet/>
      <dgm:spPr/>
      <dgm:t>
        <a:bodyPr/>
        <a:lstStyle/>
        <a:p>
          <a:endParaRPr lang="es-AR"/>
        </a:p>
      </dgm:t>
    </dgm:pt>
    <dgm:pt modelId="{F6D21AC1-2C59-4733-A1C6-861F2FFE1755}" type="sibTrans" cxnId="{460D9B96-E589-4739-B53E-FAA4A4F8007B}">
      <dgm:prSet/>
      <dgm:spPr/>
      <dgm:t>
        <a:bodyPr/>
        <a:lstStyle/>
        <a:p>
          <a:endParaRPr lang="es-AR"/>
        </a:p>
      </dgm:t>
    </dgm:pt>
    <dgm:pt modelId="{E69E409C-2B3C-400E-A91E-9F67A7263226}">
      <dgm:prSet phldrT="[Texto]"/>
      <dgm:spPr>
        <a:solidFill>
          <a:schemeClr val="accent1">
            <a:lumMod val="75000"/>
          </a:schemeClr>
        </a:solidFill>
      </dgm:spPr>
      <dgm:t>
        <a:bodyPr/>
        <a:lstStyle/>
        <a:p>
          <a:r>
            <a:rPr lang="es-AR" dirty="0">
              <a:latin typeface="Arial" panose="020B0604020202020204" pitchFamily="34" charset="0"/>
              <a:cs typeface="Arial" panose="020B0604020202020204" pitchFamily="34" charset="0"/>
            </a:rPr>
            <a:t>BRADIKINETICO</a:t>
          </a:r>
        </a:p>
      </dgm:t>
    </dgm:pt>
    <dgm:pt modelId="{A737C76E-4C6B-4FDC-B803-2E83C8024C01}" type="parTrans" cxnId="{B3519408-82E6-4FFB-BFF2-F928965E0628}">
      <dgm:prSet/>
      <dgm:spPr/>
      <dgm:t>
        <a:bodyPr/>
        <a:lstStyle/>
        <a:p>
          <a:endParaRPr lang="es-AR"/>
        </a:p>
      </dgm:t>
    </dgm:pt>
    <dgm:pt modelId="{ABB9D15F-F964-48B6-B8A6-6A8D4174117A}" type="sibTrans" cxnId="{B3519408-82E6-4FFB-BFF2-F928965E0628}">
      <dgm:prSet/>
      <dgm:spPr/>
      <dgm:t>
        <a:bodyPr/>
        <a:lstStyle/>
        <a:p>
          <a:endParaRPr lang="es-AR"/>
        </a:p>
      </dgm:t>
    </dgm:pt>
    <dgm:pt modelId="{624FDEEE-28DE-4F24-965E-36B45A47A0DE}">
      <dgm:prSet phldrT="[Texto]"/>
      <dgm:spPr>
        <a:solidFill>
          <a:schemeClr val="accent1">
            <a:lumMod val="75000"/>
          </a:schemeClr>
        </a:solidFill>
      </dgm:spPr>
      <dgm:t>
        <a:bodyPr/>
        <a:lstStyle/>
        <a:p>
          <a:r>
            <a:rPr lang="es-AR" dirty="0">
              <a:latin typeface="Arial" panose="020B0604020202020204" pitchFamily="34" charset="0"/>
              <a:cs typeface="Arial" panose="020B0604020202020204" pitchFamily="34" charset="0"/>
            </a:rPr>
            <a:t>TREMOGENICO</a:t>
          </a:r>
        </a:p>
      </dgm:t>
    </dgm:pt>
    <dgm:pt modelId="{A74954B5-EEBA-4224-B958-59AB2574BD09}">
      <dgm:prSet phldrT="[Texto]"/>
      <dgm:spPr>
        <a:solidFill>
          <a:schemeClr val="accent1">
            <a:lumMod val="75000"/>
          </a:schemeClr>
        </a:solidFill>
      </dgm:spPr>
      <dgm:t>
        <a:bodyPr/>
        <a:lstStyle/>
        <a:p>
          <a:r>
            <a:rPr lang="es-AR" dirty="0">
              <a:latin typeface="Arial" panose="020B0604020202020204" pitchFamily="34" charset="0"/>
              <a:cs typeface="Arial" panose="020B0604020202020204" pitchFamily="34" charset="0"/>
            </a:rPr>
            <a:t>INICIO </a:t>
          </a:r>
        </a:p>
      </dgm:t>
    </dgm:pt>
    <dgm:pt modelId="{2079A378-82E7-4F18-AD44-2F319A2F0C73}" type="sibTrans" cxnId="{FBF76CF5-755C-4216-AB0E-5D571BB3306D}">
      <dgm:prSet/>
      <dgm:spPr/>
      <dgm:t>
        <a:bodyPr/>
        <a:lstStyle/>
        <a:p>
          <a:endParaRPr lang="es-AR"/>
        </a:p>
      </dgm:t>
    </dgm:pt>
    <dgm:pt modelId="{F8E250AE-D063-492C-87E7-36FD68597728}" type="parTrans" cxnId="{FBF76CF5-755C-4216-AB0E-5D571BB3306D}">
      <dgm:prSet/>
      <dgm:spPr/>
      <dgm:t>
        <a:bodyPr/>
        <a:lstStyle/>
        <a:p>
          <a:endParaRPr lang="es-AR"/>
        </a:p>
      </dgm:t>
    </dgm:pt>
    <dgm:pt modelId="{04CB6649-DC67-459C-8BA7-3FB9B25ECC19}" type="sibTrans" cxnId="{B701C361-11FA-460D-AA07-D66E3EDE1768}">
      <dgm:prSet/>
      <dgm:spPr/>
      <dgm:t>
        <a:bodyPr/>
        <a:lstStyle/>
        <a:p>
          <a:endParaRPr lang="es-AR"/>
        </a:p>
      </dgm:t>
    </dgm:pt>
    <dgm:pt modelId="{A4012364-2ED0-4F03-ADCD-9F26D86EC026}" type="parTrans" cxnId="{B701C361-11FA-460D-AA07-D66E3EDE1768}">
      <dgm:prSet/>
      <dgm:spPr/>
      <dgm:t>
        <a:bodyPr/>
        <a:lstStyle/>
        <a:p>
          <a:endParaRPr lang="es-AR"/>
        </a:p>
      </dgm:t>
    </dgm:pt>
    <dgm:pt modelId="{04315863-7A50-4E6F-8A7C-AFC9B6748FFD}" type="pres">
      <dgm:prSet presAssocID="{159BE1B8-8B27-4856-99AD-156B6B39ACD7}" presName="Name0" presStyleCnt="0">
        <dgm:presLayoutVars>
          <dgm:dir/>
          <dgm:resizeHandles val="exact"/>
        </dgm:presLayoutVars>
      </dgm:prSet>
      <dgm:spPr/>
    </dgm:pt>
    <dgm:pt modelId="{EE9AF451-529A-46E9-A941-C1747BEC2EE9}" type="pres">
      <dgm:prSet presAssocID="{7AC8FD6D-5D18-49C8-B293-907EEB99262F}" presName="node" presStyleLbl="node1" presStyleIdx="0" presStyleCnt="2" custLinFactNeighborX="6936">
        <dgm:presLayoutVars>
          <dgm:bulletEnabled val="1"/>
        </dgm:presLayoutVars>
      </dgm:prSet>
      <dgm:spPr/>
    </dgm:pt>
    <dgm:pt modelId="{65B9670C-2575-465B-B243-F6A8409C81C0}" type="pres">
      <dgm:prSet presAssocID="{F6D21AC1-2C59-4733-A1C6-861F2FFE1755}" presName="sibTrans" presStyleCnt="0"/>
      <dgm:spPr/>
    </dgm:pt>
    <dgm:pt modelId="{12230AC5-3C6F-4883-A8C8-4A611814D675}" type="pres">
      <dgm:prSet presAssocID="{A74954B5-EEBA-4224-B958-59AB2574BD09}" presName="node" presStyleLbl="node1" presStyleIdx="1" presStyleCnt="2" custLinFactX="94531" custLinFactNeighborX="100000" custLinFactNeighborY="-2351">
        <dgm:presLayoutVars>
          <dgm:bulletEnabled val="1"/>
        </dgm:presLayoutVars>
      </dgm:prSet>
      <dgm:spPr/>
    </dgm:pt>
  </dgm:ptLst>
  <dgm:cxnLst>
    <dgm:cxn modelId="{B3519408-82E6-4FFB-BFF2-F928965E0628}" srcId="{7AC8FD6D-5D18-49C8-B293-907EEB99262F}" destId="{E69E409C-2B3C-400E-A91E-9F67A7263226}" srcOrd="0" destOrd="0" parTransId="{A737C76E-4C6B-4FDC-B803-2E83C8024C01}" sibTransId="{ABB9D15F-F964-48B6-B8A6-6A8D4174117A}"/>
    <dgm:cxn modelId="{E5C0E42E-C16C-4778-91D8-7FDC3EBFB6F9}" type="presOf" srcId="{A74954B5-EEBA-4224-B958-59AB2574BD09}" destId="{12230AC5-3C6F-4883-A8C8-4A611814D675}" srcOrd="0" destOrd="0" presId="urn:microsoft.com/office/officeart/2005/8/layout/hList6"/>
    <dgm:cxn modelId="{4A57153D-A572-4C1A-844B-0F43A8BBBC8F}" type="presOf" srcId="{624FDEEE-28DE-4F24-965E-36B45A47A0DE}" destId="{12230AC5-3C6F-4883-A8C8-4A611814D675}" srcOrd="0" destOrd="1" presId="urn:microsoft.com/office/officeart/2005/8/layout/hList6"/>
    <dgm:cxn modelId="{FC0C0D5C-B578-4A9B-8EBF-C318CFDEAEDB}" type="presOf" srcId="{159BE1B8-8B27-4856-99AD-156B6B39ACD7}" destId="{04315863-7A50-4E6F-8A7C-AFC9B6748FFD}" srcOrd="0" destOrd="0" presId="urn:microsoft.com/office/officeart/2005/8/layout/hList6"/>
    <dgm:cxn modelId="{B701C361-11FA-460D-AA07-D66E3EDE1768}" srcId="{A74954B5-EEBA-4224-B958-59AB2574BD09}" destId="{624FDEEE-28DE-4F24-965E-36B45A47A0DE}" srcOrd="0" destOrd="0" parTransId="{A4012364-2ED0-4F03-ADCD-9F26D86EC026}" sibTransId="{04CB6649-DC67-459C-8BA7-3FB9B25ECC19}"/>
    <dgm:cxn modelId="{B0D1E76F-A6E0-4029-9397-208E771965DA}" type="presOf" srcId="{7AC8FD6D-5D18-49C8-B293-907EEB99262F}" destId="{EE9AF451-529A-46E9-A941-C1747BEC2EE9}" srcOrd="0" destOrd="0" presId="urn:microsoft.com/office/officeart/2005/8/layout/hList6"/>
    <dgm:cxn modelId="{460D9B96-E589-4739-B53E-FAA4A4F8007B}" srcId="{159BE1B8-8B27-4856-99AD-156B6B39ACD7}" destId="{7AC8FD6D-5D18-49C8-B293-907EEB99262F}" srcOrd="0" destOrd="0" parTransId="{A2A616B1-133B-49DF-AF4F-B0D56140DFF5}" sibTransId="{F6D21AC1-2C59-4733-A1C6-861F2FFE1755}"/>
    <dgm:cxn modelId="{1384D0E0-C7F3-40E0-A621-5799E903383B}" type="presOf" srcId="{E69E409C-2B3C-400E-A91E-9F67A7263226}" destId="{EE9AF451-529A-46E9-A941-C1747BEC2EE9}" srcOrd="0" destOrd="1" presId="urn:microsoft.com/office/officeart/2005/8/layout/hList6"/>
    <dgm:cxn modelId="{FBF76CF5-755C-4216-AB0E-5D571BB3306D}" srcId="{159BE1B8-8B27-4856-99AD-156B6B39ACD7}" destId="{A74954B5-EEBA-4224-B958-59AB2574BD09}" srcOrd="1" destOrd="0" parTransId="{F8E250AE-D063-492C-87E7-36FD68597728}" sibTransId="{2079A378-82E7-4F18-AD44-2F319A2F0C73}"/>
    <dgm:cxn modelId="{4BA3BE73-1D30-4621-B588-CB7FB67C5E8B}" type="presParOf" srcId="{04315863-7A50-4E6F-8A7C-AFC9B6748FFD}" destId="{EE9AF451-529A-46E9-A941-C1747BEC2EE9}" srcOrd="0" destOrd="0" presId="urn:microsoft.com/office/officeart/2005/8/layout/hList6"/>
    <dgm:cxn modelId="{55CBACE5-AC62-42A8-BC1D-AEB591F21359}" type="presParOf" srcId="{04315863-7A50-4E6F-8A7C-AFC9B6748FFD}" destId="{65B9670C-2575-465B-B243-F6A8409C81C0}" srcOrd="1" destOrd="0" presId="urn:microsoft.com/office/officeart/2005/8/layout/hList6"/>
    <dgm:cxn modelId="{64D1BCD0-A4A1-43DB-821B-A50D4A7108EA}" type="presParOf" srcId="{04315863-7A50-4E6F-8A7C-AFC9B6748FFD}" destId="{12230AC5-3C6F-4883-A8C8-4A611814D675}" srcOrd="2" destOrd="0" presId="urn:microsoft.com/office/officeart/2005/8/layout/h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015D28-6E79-4515-8B72-A18910C611DC}">
      <dsp:nvSpPr>
        <dsp:cNvPr id="0" name=""/>
        <dsp:cNvSpPr/>
      </dsp:nvSpPr>
      <dsp:spPr>
        <a:xfrm>
          <a:off x="0" y="142908"/>
          <a:ext cx="6465176" cy="561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AR" sz="2400" kern="1200" dirty="0">
              <a:latin typeface="Arial" panose="020B0604020202020204" pitchFamily="34" charset="0"/>
              <a:cs typeface="Arial" panose="020B0604020202020204" pitchFamily="34" charset="0"/>
            </a:rPr>
            <a:t>SINTOMAS MOTORES</a:t>
          </a:r>
        </a:p>
      </dsp:txBody>
      <dsp:txXfrm>
        <a:off x="27415" y="170323"/>
        <a:ext cx="6410346" cy="506769"/>
      </dsp:txXfrm>
    </dsp:sp>
    <dsp:sp modelId="{1C715E26-F387-481E-88C4-7EDDD2032296}">
      <dsp:nvSpPr>
        <dsp:cNvPr id="0" name=""/>
        <dsp:cNvSpPr/>
      </dsp:nvSpPr>
      <dsp:spPr>
        <a:xfrm>
          <a:off x="0" y="588599"/>
          <a:ext cx="6465176"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269" tIns="30480" rIns="170688" bIns="30480" numCol="1" spcCol="1270" anchor="t" anchorCtr="0">
          <a:noAutofit/>
        </a:bodyPr>
        <a:lstStyle/>
        <a:p>
          <a:pPr marL="171450" lvl="1" indent="-171450" algn="l" defTabSz="844550">
            <a:lnSpc>
              <a:spcPct val="90000"/>
            </a:lnSpc>
            <a:spcBef>
              <a:spcPct val="0"/>
            </a:spcBef>
            <a:spcAft>
              <a:spcPct val="20000"/>
            </a:spcAft>
            <a:buChar char="•"/>
          </a:pPr>
          <a:endParaRPr lang="es-AR" sz="1900" kern="1200" dirty="0"/>
        </a:p>
      </dsp:txBody>
      <dsp:txXfrm>
        <a:off x="0" y="588599"/>
        <a:ext cx="6465176" cy="397440"/>
      </dsp:txXfrm>
    </dsp:sp>
    <dsp:sp modelId="{62A3BC5E-5D36-4447-8121-A8005BC9D2CF}">
      <dsp:nvSpPr>
        <dsp:cNvPr id="0" name=""/>
        <dsp:cNvSpPr/>
      </dsp:nvSpPr>
      <dsp:spPr>
        <a:xfrm>
          <a:off x="0" y="986039"/>
          <a:ext cx="6465176" cy="561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AR" sz="2400" kern="1200" dirty="0">
              <a:latin typeface="Arial" panose="020B0604020202020204" pitchFamily="34" charset="0"/>
              <a:cs typeface="Arial" panose="020B0604020202020204" pitchFamily="34" charset="0"/>
            </a:rPr>
            <a:t>SINTOMAS NO MOTORES</a:t>
          </a:r>
        </a:p>
      </dsp:txBody>
      <dsp:txXfrm>
        <a:off x="27415" y="1013454"/>
        <a:ext cx="6410346" cy="506769"/>
      </dsp:txXfrm>
    </dsp:sp>
    <dsp:sp modelId="{39DC627F-B350-47F0-90D9-5C755F615FCD}">
      <dsp:nvSpPr>
        <dsp:cNvPr id="0" name=""/>
        <dsp:cNvSpPr/>
      </dsp:nvSpPr>
      <dsp:spPr>
        <a:xfrm>
          <a:off x="0" y="1547639"/>
          <a:ext cx="6465176"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269" tIns="30480" rIns="170688" bIns="30480" numCol="1" spcCol="1270" anchor="t" anchorCtr="0">
          <a:noAutofit/>
        </a:bodyPr>
        <a:lstStyle/>
        <a:p>
          <a:pPr marL="171450" lvl="1" indent="-171450" algn="l" defTabSz="844550">
            <a:lnSpc>
              <a:spcPct val="90000"/>
            </a:lnSpc>
            <a:spcBef>
              <a:spcPct val="0"/>
            </a:spcBef>
            <a:spcAft>
              <a:spcPct val="20000"/>
            </a:spcAft>
            <a:buChar char="•"/>
          </a:pPr>
          <a:endParaRPr lang="es-AR" sz="1900" kern="1200"/>
        </a:p>
      </dsp:txBody>
      <dsp:txXfrm>
        <a:off x="0" y="1547639"/>
        <a:ext cx="6465176" cy="3974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3316EC-B8A9-4070-A522-4786D13F4651}">
      <dsp:nvSpPr>
        <dsp:cNvPr id="0" name=""/>
        <dsp:cNvSpPr/>
      </dsp:nvSpPr>
      <dsp:spPr>
        <a:xfrm rot="16200000">
          <a:off x="-1158943" y="1807647"/>
          <a:ext cx="2736148" cy="335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96034" bIns="0" numCol="1" spcCol="1270" anchor="t" anchorCtr="0">
          <a:noAutofit/>
        </a:bodyPr>
        <a:lstStyle/>
        <a:p>
          <a:pPr marL="0" lvl="0" indent="0" algn="r" defTabSz="1066800">
            <a:lnSpc>
              <a:spcPct val="90000"/>
            </a:lnSpc>
            <a:spcBef>
              <a:spcPct val="0"/>
            </a:spcBef>
            <a:spcAft>
              <a:spcPct val="35000"/>
            </a:spcAft>
            <a:buNone/>
          </a:pPr>
          <a:endParaRPr lang="es-AR" sz="2400" kern="1200" dirty="0"/>
        </a:p>
      </dsp:txBody>
      <dsp:txXfrm>
        <a:off x="-1158943" y="1807647"/>
        <a:ext cx="2736148" cy="335660"/>
      </dsp:txXfrm>
    </dsp:sp>
    <dsp:sp modelId="{2C986D4F-57C8-4023-8064-0DFF872F6FC7}">
      <dsp:nvSpPr>
        <dsp:cNvPr id="0" name=""/>
        <dsp:cNvSpPr/>
      </dsp:nvSpPr>
      <dsp:spPr>
        <a:xfrm>
          <a:off x="376960" y="607402"/>
          <a:ext cx="1671943" cy="27361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96034" rIns="128016" bIns="128016" numCol="1" spcCol="1270" anchor="t" anchorCtr="0">
          <a:noAutofit/>
        </a:bodyPr>
        <a:lstStyle/>
        <a:p>
          <a:pPr marL="114300" lvl="1" indent="-114300" algn="l" defTabSz="622300">
            <a:lnSpc>
              <a:spcPct val="90000"/>
            </a:lnSpc>
            <a:spcBef>
              <a:spcPct val="0"/>
            </a:spcBef>
            <a:spcAft>
              <a:spcPct val="15000"/>
            </a:spcAft>
            <a:buChar char="•"/>
          </a:pPr>
          <a:r>
            <a:rPr lang="es-AR" sz="1400" kern="1200" dirty="0">
              <a:latin typeface="Arial" panose="020B0604020202020204" pitchFamily="34" charset="0"/>
              <a:cs typeface="Arial" panose="020B0604020202020204" pitchFamily="34" charset="0"/>
            </a:rPr>
            <a:t>BRADIKINESIA</a:t>
          </a:r>
        </a:p>
        <a:p>
          <a:pPr marL="114300" lvl="1" indent="-114300" algn="l" defTabSz="622300">
            <a:lnSpc>
              <a:spcPct val="90000"/>
            </a:lnSpc>
            <a:spcBef>
              <a:spcPct val="0"/>
            </a:spcBef>
            <a:spcAft>
              <a:spcPct val="15000"/>
            </a:spcAft>
            <a:buChar char="•"/>
          </a:pPr>
          <a:r>
            <a:rPr lang="es-AR" sz="1400" kern="1200" dirty="0">
              <a:latin typeface="Arial" panose="020B0604020202020204" pitchFamily="34" charset="0"/>
              <a:cs typeface="Arial" panose="020B0604020202020204" pitchFamily="34" charset="0"/>
            </a:rPr>
            <a:t>(lentitud en los movimientos, tanto en el inicio como para ajustar la posición corporal) </a:t>
          </a:r>
        </a:p>
      </dsp:txBody>
      <dsp:txXfrm>
        <a:off x="376960" y="607402"/>
        <a:ext cx="1671943" cy="2736148"/>
      </dsp:txXfrm>
    </dsp:sp>
    <dsp:sp modelId="{2066C38E-3C63-460C-9134-40112280EEC2}">
      <dsp:nvSpPr>
        <dsp:cNvPr id="0" name=""/>
        <dsp:cNvSpPr/>
      </dsp:nvSpPr>
      <dsp:spPr>
        <a:xfrm>
          <a:off x="41300" y="164331"/>
          <a:ext cx="671320" cy="671320"/>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B0DE63-4F85-4573-88E6-9EA262F9DB62}">
      <dsp:nvSpPr>
        <dsp:cNvPr id="0" name=""/>
        <dsp:cNvSpPr/>
      </dsp:nvSpPr>
      <dsp:spPr>
        <a:xfrm rot="16200000">
          <a:off x="1284761" y="1807647"/>
          <a:ext cx="2736148" cy="335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96034" bIns="0" numCol="1" spcCol="1270" anchor="t" anchorCtr="0">
          <a:noAutofit/>
        </a:bodyPr>
        <a:lstStyle/>
        <a:p>
          <a:pPr marL="0" lvl="0" indent="0" algn="r" defTabSz="1066800">
            <a:lnSpc>
              <a:spcPct val="90000"/>
            </a:lnSpc>
            <a:spcBef>
              <a:spcPct val="0"/>
            </a:spcBef>
            <a:spcAft>
              <a:spcPct val="35000"/>
            </a:spcAft>
            <a:buNone/>
          </a:pPr>
          <a:endParaRPr lang="es-AR" sz="2400" kern="1200"/>
        </a:p>
      </dsp:txBody>
      <dsp:txXfrm>
        <a:off x="1284761" y="1807647"/>
        <a:ext cx="2736148" cy="335660"/>
      </dsp:txXfrm>
    </dsp:sp>
    <dsp:sp modelId="{D6279F65-0370-49EC-8E52-D7FE8E1D9FE7}">
      <dsp:nvSpPr>
        <dsp:cNvPr id="0" name=""/>
        <dsp:cNvSpPr/>
      </dsp:nvSpPr>
      <dsp:spPr>
        <a:xfrm>
          <a:off x="2820666" y="607402"/>
          <a:ext cx="1671943" cy="27361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96034" rIns="128016" bIns="128016" numCol="1" spcCol="1270" anchor="t" anchorCtr="0">
          <a:noAutofit/>
        </a:bodyPr>
        <a:lstStyle/>
        <a:p>
          <a:pPr marL="114300" lvl="1" indent="-114300" algn="l" defTabSz="622300">
            <a:lnSpc>
              <a:spcPct val="90000"/>
            </a:lnSpc>
            <a:spcBef>
              <a:spcPct val="0"/>
            </a:spcBef>
            <a:spcAft>
              <a:spcPct val="15000"/>
            </a:spcAft>
            <a:buChar char="•"/>
          </a:pPr>
          <a:r>
            <a:rPr lang="es-AR" sz="1400" kern="1200" dirty="0">
              <a:latin typeface="Arial" panose="020B0604020202020204" pitchFamily="34" charset="0"/>
              <a:cs typeface="Arial" panose="020B0604020202020204" pitchFamily="34" charset="0"/>
            </a:rPr>
            <a:t>TEMBLOR REPOSO </a:t>
          </a:r>
        </a:p>
        <a:p>
          <a:pPr marL="114300" lvl="1" indent="-114300" algn="l" defTabSz="622300">
            <a:lnSpc>
              <a:spcPct val="90000"/>
            </a:lnSpc>
            <a:spcBef>
              <a:spcPct val="0"/>
            </a:spcBef>
            <a:spcAft>
              <a:spcPct val="15000"/>
            </a:spcAft>
            <a:buChar char="•"/>
          </a:pPr>
          <a:r>
            <a:rPr lang="es-AR" sz="1400" kern="1200" dirty="0">
              <a:latin typeface="Arial" panose="020B0604020202020204" pitchFamily="34" charset="0"/>
              <a:cs typeface="Arial" panose="020B0604020202020204" pitchFamily="34" charset="0"/>
            </a:rPr>
            <a:t>(en cuenta monedas) </a:t>
          </a:r>
        </a:p>
        <a:p>
          <a:pPr marL="114300" lvl="1" indent="-114300" algn="l" defTabSz="622300">
            <a:lnSpc>
              <a:spcPct val="90000"/>
            </a:lnSpc>
            <a:spcBef>
              <a:spcPct val="0"/>
            </a:spcBef>
            <a:spcAft>
              <a:spcPct val="15000"/>
            </a:spcAft>
            <a:buChar char="•"/>
          </a:pPr>
          <a:endParaRPr lang="es-AR" sz="1400" kern="1200" dirty="0"/>
        </a:p>
      </dsp:txBody>
      <dsp:txXfrm>
        <a:off x="2820666" y="607402"/>
        <a:ext cx="1671943" cy="2736148"/>
      </dsp:txXfrm>
    </dsp:sp>
    <dsp:sp modelId="{D284DCE7-9D38-4298-A43A-DC0637FB7F5C}">
      <dsp:nvSpPr>
        <dsp:cNvPr id="0" name=""/>
        <dsp:cNvSpPr/>
      </dsp:nvSpPr>
      <dsp:spPr>
        <a:xfrm>
          <a:off x="2485005" y="164331"/>
          <a:ext cx="671320" cy="671320"/>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B3B632-C048-4350-9B94-38502BF6AA8F}">
      <dsp:nvSpPr>
        <dsp:cNvPr id="0" name=""/>
        <dsp:cNvSpPr/>
      </dsp:nvSpPr>
      <dsp:spPr>
        <a:xfrm rot="16200000">
          <a:off x="3728466" y="1807647"/>
          <a:ext cx="2736148" cy="335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96034" bIns="0" numCol="1" spcCol="1270" anchor="t" anchorCtr="0">
          <a:noAutofit/>
        </a:bodyPr>
        <a:lstStyle/>
        <a:p>
          <a:pPr marL="0" lvl="0" indent="0" algn="r" defTabSz="1066800">
            <a:lnSpc>
              <a:spcPct val="90000"/>
            </a:lnSpc>
            <a:spcBef>
              <a:spcPct val="0"/>
            </a:spcBef>
            <a:spcAft>
              <a:spcPct val="35000"/>
            </a:spcAft>
            <a:buNone/>
          </a:pPr>
          <a:endParaRPr lang="es-AR" sz="2400" kern="1200"/>
        </a:p>
      </dsp:txBody>
      <dsp:txXfrm>
        <a:off x="3728466" y="1807647"/>
        <a:ext cx="2736148" cy="335660"/>
      </dsp:txXfrm>
    </dsp:sp>
    <dsp:sp modelId="{889620C6-1E5E-4121-BDAC-629964A53763}">
      <dsp:nvSpPr>
        <dsp:cNvPr id="0" name=""/>
        <dsp:cNvSpPr/>
      </dsp:nvSpPr>
      <dsp:spPr>
        <a:xfrm>
          <a:off x="5264371" y="607402"/>
          <a:ext cx="1671943" cy="27361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96034" rIns="128016" bIns="128016" numCol="1" spcCol="1270" anchor="t" anchorCtr="0">
          <a:noAutofit/>
        </a:bodyPr>
        <a:lstStyle/>
        <a:p>
          <a:pPr marL="114300" lvl="1" indent="-114300" algn="l" defTabSz="622300">
            <a:lnSpc>
              <a:spcPct val="90000"/>
            </a:lnSpc>
            <a:spcBef>
              <a:spcPct val="0"/>
            </a:spcBef>
            <a:spcAft>
              <a:spcPct val="15000"/>
            </a:spcAft>
            <a:buChar char="•"/>
          </a:pPr>
          <a:r>
            <a:rPr lang="es-AR" sz="1400" kern="1200" dirty="0">
              <a:latin typeface="Arial" panose="020B0604020202020204" pitchFamily="34" charset="0"/>
              <a:cs typeface="Arial" panose="020B0604020202020204" pitchFamily="34" charset="0"/>
            </a:rPr>
            <a:t>RIGIDEZ</a:t>
          </a:r>
        </a:p>
        <a:p>
          <a:pPr marL="114300" lvl="1" indent="-114300" algn="l" defTabSz="622300">
            <a:lnSpc>
              <a:spcPct val="90000"/>
            </a:lnSpc>
            <a:spcBef>
              <a:spcPct val="0"/>
            </a:spcBef>
            <a:spcAft>
              <a:spcPct val="15000"/>
            </a:spcAft>
            <a:buChar char="•"/>
          </a:pPr>
          <a:r>
            <a:rPr lang="es-AR" sz="1400" kern="1200" dirty="0">
              <a:latin typeface="Arial" panose="020B0604020202020204" pitchFamily="34" charset="0"/>
              <a:cs typeface="Arial" panose="020B0604020202020204" pitchFamily="34" charset="0"/>
            </a:rPr>
            <a:t>(aumento de tono muscular en rueda dentada) </a:t>
          </a:r>
        </a:p>
      </dsp:txBody>
      <dsp:txXfrm>
        <a:off x="5264371" y="607402"/>
        <a:ext cx="1671943" cy="2736148"/>
      </dsp:txXfrm>
    </dsp:sp>
    <dsp:sp modelId="{01355670-D4FE-4ECA-8D0F-C427508BE9F9}">
      <dsp:nvSpPr>
        <dsp:cNvPr id="0" name=""/>
        <dsp:cNvSpPr/>
      </dsp:nvSpPr>
      <dsp:spPr>
        <a:xfrm>
          <a:off x="4928711" y="164331"/>
          <a:ext cx="671320" cy="671320"/>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9817E-CB22-47E8-91AF-206A8398085D}">
      <dsp:nvSpPr>
        <dsp:cNvPr id="0" name=""/>
        <dsp:cNvSpPr/>
      </dsp:nvSpPr>
      <dsp:spPr>
        <a:xfrm>
          <a:off x="503277" y="0"/>
          <a:ext cx="5703808" cy="3146822"/>
        </a:xfrm>
        <a:prstGeom prst="rightArrow">
          <a:avLst/>
        </a:prstGeom>
        <a:solidFill>
          <a:schemeClr val="accent2">
            <a:lumMod val="75000"/>
          </a:schemeClr>
        </a:solidFill>
        <a:ln>
          <a:solidFill>
            <a:schemeClr val="tx2">
              <a:lumMod val="50000"/>
            </a:schemeClr>
          </a:solidFill>
        </a:ln>
        <a:effectLst/>
      </dsp:spPr>
      <dsp:style>
        <a:lnRef idx="0">
          <a:scrgbClr r="0" g="0" b="0"/>
        </a:lnRef>
        <a:fillRef idx="1">
          <a:scrgbClr r="0" g="0" b="0"/>
        </a:fillRef>
        <a:effectRef idx="0">
          <a:scrgbClr r="0" g="0" b="0"/>
        </a:effectRef>
        <a:fontRef idx="minor"/>
      </dsp:style>
    </dsp:sp>
    <dsp:sp modelId="{49AECFC0-27EA-47E9-9A00-CC1FC23E66E7}">
      <dsp:nvSpPr>
        <dsp:cNvPr id="0" name=""/>
        <dsp:cNvSpPr/>
      </dsp:nvSpPr>
      <dsp:spPr>
        <a:xfrm>
          <a:off x="4914" y="944046"/>
          <a:ext cx="2159898" cy="12587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AR" sz="2000" kern="1200" dirty="0">
              <a:latin typeface="Arial" panose="020B0604020202020204" pitchFamily="34" charset="0"/>
              <a:cs typeface="Arial" panose="020B0604020202020204" pitchFamily="34" charset="0"/>
            </a:rPr>
            <a:t>BRADICINESIA</a:t>
          </a:r>
        </a:p>
      </dsp:txBody>
      <dsp:txXfrm>
        <a:off x="66360" y="1005492"/>
        <a:ext cx="2037006" cy="1135836"/>
      </dsp:txXfrm>
    </dsp:sp>
    <dsp:sp modelId="{2C8A453A-F36C-42AD-A9F4-ACD22ABD764F}">
      <dsp:nvSpPr>
        <dsp:cNvPr id="0" name=""/>
        <dsp:cNvSpPr/>
      </dsp:nvSpPr>
      <dsp:spPr>
        <a:xfrm>
          <a:off x="2275232" y="944046"/>
          <a:ext cx="2159898" cy="12587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AR" sz="2000" kern="1200" dirty="0">
              <a:latin typeface="Arial" panose="020B0604020202020204" pitchFamily="34" charset="0"/>
              <a:cs typeface="Arial" panose="020B0604020202020204" pitchFamily="34" charset="0"/>
            </a:rPr>
            <a:t>TEMBLOR </a:t>
          </a:r>
        </a:p>
      </dsp:txBody>
      <dsp:txXfrm>
        <a:off x="2336678" y="1005492"/>
        <a:ext cx="2037006" cy="1135836"/>
      </dsp:txXfrm>
    </dsp:sp>
    <dsp:sp modelId="{AADF3BAD-27DD-460D-86BD-FEED105DA3ED}">
      <dsp:nvSpPr>
        <dsp:cNvPr id="0" name=""/>
        <dsp:cNvSpPr/>
      </dsp:nvSpPr>
      <dsp:spPr>
        <a:xfrm>
          <a:off x="4545550" y="944046"/>
          <a:ext cx="2159898" cy="12587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AR" sz="2000" kern="1200" dirty="0">
              <a:latin typeface="Arial" panose="020B0604020202020204" pitchFamily="34" charset="0"/>
              <a:cs typeface="Arial" panose="020B0604020202020204" pitchFamily="34" charset="0"/>
            </a:rPr>
            <a:t>RIGIDEZ </a:t>
          </a:r>
        </a:p>
      </dsp:txBody>
      <dsp:txXfrm>
        <a:off x="4606996" y="1005492"/>
        <a:ext cx="2037006" cy="11358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9AF451-529A-46E9-A941-C1747BEC2EE9}">
      <dsp:nvSpPr>
        <dsp:cNvPr id="0" name=""/>
        <dsp:cNvSpPr/>
      </dsp:nvSpPr>
      <dsp:spPr>
        <a:xfrm rot="16200000">
          <a:off x="-197767" y="214145"/>
          <a:ext cx="3052170" cy="2623879"/>
        </a:xfrm>
        <a:prstGeom prst="flowChartManualOperati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4765" bIns="0" numCol="1" spcCol="1270" anchor="t" anchorCtr="0">
          <a:noAutofit/>
        </a:bodyPr>
        <a:lstStyle/>
        <a:p>
          <a:pPr marL="0" lvl="0" indent="0" algn="l" defTabSz="1155700">
            <a:lnSpc>
              <a:spcPct val="90000"/>
            </a:lnSpc>
            <a:spcBef>
              <a:spcPct val="0"/>
            </a:spcBef>
            <a:spcAft>
              <a:spcPct val="35000"/>
            </a:spcAft>
            <a:buNone/>
          </a:pPr>
          <a:r>
            <a:rPr lang="es-AR" sz="2600" kern="1200" dirty="0">
              <a:latin typeface="Arial" panose="020B0604020202020204" pitchFamily="34" charset="0"/>
              <a:cs typeface="Arial" panose="020B0604020202020204" pitchFamily="34" charset="0"/>
            </a:rPr>
            <a:t>INICIO </a:t>
          </a:r>
        </a:p>
        <a:p>
          <a:pPr marL="228600" lvl="1" indent="-228600" algn="l" defTabSz="889000">
            <a:lnSpc>
              <a:spcPct val="90000"/>
            </a:lnSpc>
            <a:spcBef>
              <a:spcPct val="0"/>
            </a:spcBef>
            <a:spcAft>
              <a:spcPct val="15000"/>
            </a:spcAft>
            <a:buChar char="•"/>
          </a:pPr>
          <a:r>
            <a:rPr lang="es-AR" sz="2000" kern="1200" dirty="0">
              <a:latin typeface="Arial" panose="020B0604020202020204" pitchFamily="34" charset="0"/>
              <a:cs typeface="Arial" panose="020B0604020202020204" pitchFamily="34" charset="0"/>
            </a:rPr>
            <a:t>BRADIKINETICO</a:t>
          </a:r>
        </a:p>
      </dsp:txBody>
      <dsp:txXfrm rot="5400000">
        <a:off x="16379" y="610433"/>
        <a:ext cx="2623879" cy="1831302"/>
      </dsp:txXfrm>
    </dsp:sp>
    <dsp:sp modelId="{12230AC5-3C6F-4883-A8C8-4A611814D675}">
      <dsp:nvSpPr>
        <dsp:cNvPr id="0" name=""/>
        <dsp:cNvSpPr/>
      </dsp:nvSpPr>
      <dsp:spPr>
        <a:xfrm rot="16200000">
          <a:off x="2611981" y="214145"/>
          <a:ext cx="3052170" cy="2623879"/>
        </a:xfrm>
        <a:prstGeom prst="flowChartManualOperati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4765" bIns="0" numCol="1" spcCol="1270" anchor="t" anchorCtr="0">
          <a:noAutofit/>
        </a:bodyPr>
        <a:lstStyle/>
        <a:p>
          <a:pPr marL="0" lvl="0" indent="0" algn="l" defTabSz="1155700">
            <a:lnSpc>
              <a:spcPct val="90000"/>
            </a:lnSpc>
            <a:spcBef>
              <a:spcPct val="0"/>
            </a:spcBef>
            <a:spcAft>
              <a:spcPct val="35000"/>
            </a:spcAft>
            <a:buNone/>
          </a:pPr>
          <a:r>
            <a:rPr lang="es-AR" sz="2600" kern="1200" dirty="0">
              <a:latin typeface="Arial" panose="020B0604020202020204" pitchFamily="34" charset="0"/>
              <a:cs typeface="Arial" panose="020B0604020202020204" pitchFamily="34" charset="0"/>
            </a:rPr>
            <a:t>INICIO </a:t>
          </a:r>
        </a:p>
        <a:p>
          <a:pPr marL="228600" lvl="1" indent="-228600" algn="l" defTabSz="889000">
            <a:lnSpc>
              <a:spcPct val="90000"/>
            </a:lnSpc>
            <a:spcBef>
              <a:spcPct val="0"/>
            </a:spcBef>
            <a:spcAft>
              <a:spcPct val="15000"/>
            </a:spcAft>
            <a:buChar char="•"/>
          </a:pPr>
          <a:r>
            <a:rPr lang="es-AR" sz="2000" kern="1200" dirty="0">
              <a:latin typeface="Arial" panose="020B0604020202020204" pitchFamily="34" charset="0"/>
              <a:cs typeface="Arial" panose="020B0604020202020204" pitchFamily="34" charset="0"/>
            </a:rPr>
            <a:t>TREMOGENICO</a:t>
          </a:r>
        </a:p>
      </dsp:txBody>
      <dsp:txXfrm rot="5400000">
        <a:off x="2826127" y="610433"/>
        <a:ext cx="2623879" cy="18313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91A9D9CB-3352-4A40-9ADF-1CEEA89737F4}" type="datetimeFigureOut">
              <a:rPr lang="es-AR" smtClean="0"/>
              <a:t>25/2/2026</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B9DF399F-EC7D-D849-ACCB-1124AA13CD79}" type="slidenum">
              <a:rPr lang="es-AR" smtClean="0"/>
              <a:t>‹Nº›</a:t>
            </a:fld>
            <a:endParaRPr lang="es-AR"/>
          </a:p>
        </p:txBody>
      </p:sp>
    </p:spTree>
    <p:extLst>
      <p:ext uri="{BB962C8B-B14F-4D97-AF65-F5344CB8AC3E}">
        <p14:creationId xmlns:p14="http://schemas.microsoft.com/office/powerpoint/2010/main" val="1617529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91A9D9CB-3352-4A40-9ADF-1CEEA89737F4}" type="datetimeFigureOut">
              <a:rPr lang="es-AR" smtClean="0"/>
              <a:t>25/2/2026</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B9DF399F-EC7D-D849-ACCB-1124AA13CD79}" type="slidenum">
              <a:rPr lang="es-AR" smtClean="0"/>
              <a:t>‹Nº›</a:t>
            </a:fld>
            <a:endParaRPr lang="es-AR"/>
          </a:p>
        </p:txBody>
      </p:sp>
    </p:spTree>
    <p:extLst>
      <p:ext uri="{BB962C8B-B14F-4D97-AF65-F5344CB8AC3E}">
        <p14:creationId xmlns:p14="http://schemas.microsoft.com/office/powerpoint/2010/main" val="449341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91A9D9CB-3352-4A40-9ADF-1CEEA89737F4}" type="datetimeFigureOut">
              <a:rPr lang="es-AR" smtClean="0"/>
              <a:t>25/2/2026</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B9DF399F-EC7D-D849-ACCB-1124AA13CD79}" type="slidenum">
              <a:rPr lang="es-AR" smtClean="0"/>
              <a:t>‹Nº›</a:t>
            </a:fld>
            <a:endParaRPr lang="es-AR"/>
          </a:p>
        </p:txBody>
      </p:sp>
    </p:spTree>
    <p:extLst>
      <p:ext uri="{BB962C8B-B14F-4D97-AF65-F5344CB8AC3E}">
        <p14:creationId xmlns:p14="http://schemas.microsoft.com/office/powerpoint/2010/main" val="4063461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91A9D9CB-3352-4A40-9ADF-1CEEA89737F4}" type="datetimeFigureOut">
              <a:rPr lang="es-AR" smtClean="0"/>
              <a:t>25/2/2026</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B9DF399F-EC7D-D849-ACCB-1124AA13CD79}" type="slidenum">
              <a:rPr lang="es-AR" smtClean="0"/>
              <a:t>‹Nº›</a:t>
            </a:fld>
            <a:endParaRPr lang="es-AR"/>
          </a:p>
        </p:txBody>
      </p:sp>
    </p:spTree>
    <p:extLst>
      <p:ext uri="{BB962C8B-B14F-4D97-AF65-F5344CB8AC3E}">
        <p14:creationId xmlns:p14="http://schemas.microsoft.com/office/powerpoint/2010/main" val="1336115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91A9D9CB-3352-4A40-9ADF-1CEEA89737F4}" type="datetimeFigureOut">
              <a:rPr lang="es-AR" smtClean="0"/>
              <a:t>25/2/2026</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B9DF399F-EC7D-D849-ACCB-1124AA13CD79}" type="slidenum">
              <a:rPr lang="es-AR" smtClean="0"/>
              <a:t>‹Nº›</a:t>
            </a:fld>
            <a:endParaRPr lang="es-AR"/>
          </a:p>
        </p:txBody>
      </p:sp>
    </p:spTree>
    <p:extLst>
      <p:ext uri="{BB962C8B-B14F-4D97-AF65-F5344CB8AC3E}">
        <p14:creationId xmlns:p14="http://schemas.microsoft.com/office/powerpoint/2010/main" val="3012736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91A9D9CB-3352-4A40-9ADF-1CEEA89737F4}" type="datetimeFigureOut">
              <a:rPr lang="es-AR" smtClean="0"/>
              <a:t>25/2/2026</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B9DF399F-EC7D-D849-ACCB-1124AA13CD79}" type="slidenum">
              <a:rPr lang="es-AR" smtClean="0"/>
              <a:t>‹Nº›</a:t>
            </a:fld>
            <a:endParaRPr lang="es-AR"/>
          </a:p>
        </p:txBody>
      </p:sp>
    </p:spTree>
    <p:extLst>
      <p:ext uri="{BB962C8B-B14F-4D97-AF65-F5344CB8AC3E}">
        <p14:creationId xmlns:p14="http://schemas.microsoft.com/office/powerpoint/2010/main" val="1694413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91A9D9CB-3352-4A40-9ADF-1CEEA89737F4}" type="datetimeFigureOut">
              <a:rPr lang="es-AR" smtClean="0"/>
              <a:t>25/2/2026</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B9DF399F-EC7D-D849-ACCB-1124AA13CD79}" type="slidenum">
              <a:rPr lang="es-AR" smtClean="0"/>
              <a:t>‹Nº›</a:t>
            </a:fld>
            <a:endParaRPr lang="es-AR"/>
          </a:p>
        </p:txBody>
      </p:sp>
    </p:spTree>
    <p:extLst>
      <p:ext uri="{BB962C8B-B14F-4D97-AF65-F5344CB8AC3E}">
        <p14:creationId xmlns:p14="http://schemas.microsoft.com/office/powerpoint/2010/main" val="12981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91A9D9CB-3352-4A40-9ADF-1CEEA89737F4}" type="datetimeFigureOut">
              <a:rPr lang="es-AR" smtClean="0"/>
              <a:t>25/2/2026</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B9DF399F-EC7D-D849-ACCB-1124AA13CD79}" type="slidenum">
              <a:rPr lang="es-AR" smtClean="0"/>
              <a:t>‹Nº›</a:t>
            </a:fld>
            <a:endParaRPr lang="es-AR"/>
          </a:p>
        </p:txBody>
      </p:sp>
    </p:spTree>
    <p:extLst>
      <p:ext uri="{BB962C8B-B14F-4D97-AF65-F5344CB8AC3E}">
        <p14:creationId xmlns:p14="http://schemas.microsoft.com/office/powerpoint/2010/main" val="1649148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9D9CB-3352-4A40-9ADF-1CEEA89737F4}" type="datetimeFigureOut">
              <a:rPr lang="es-AR" smtClean="0"/>
              <a:t>25/2/2026</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B9DF399F-EC7D-D849-ACCB-1124AA13CD79}" type="slidenum">
              <a:rPr lang="es-AR" smtClean="0"/>
              <a:t>‹Nº›</a:t>
            </a:fld>
            <a:endParaRPr lang="es-AR"/>
          </a:p>
        </p:txBody>
      </p:sp>
    </p:spTree>
    <p:extLst>
      <p:ext uri="{BB962C8B-B14F-4D97-AF65-F5344CB8AC3E}">
        <p14:creationId xmlns:p14="http://schemas.microsoft.com/office/powerpoint/2010/main" val="3414746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MX"/>
              <a:t>Haz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91A9D9CB-3352-4A40-9ADF-1CEEA89737F4}" type="datetimeFigureOut">
              <a:rPr lang="es-AR" smtClean="0"/>
              <a:t>25/2/2026</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B9DF399F-EC7D-D849-ACCB-1124AA13CD79}" type="slidenum">
              <a:rPr lang="es-AR" smtClean="0"/>
              <a:t>‹Nº›</a:t>
            </a:fld>
            <a:endParaRPr lang="es-AR"/>
          </a:p>
        </p:txBody>
      </p:sp>
    </p:spTree>
    <p:extLst>
      <p:ext uri="{BB962C8B-B14F-4D97-AF65-F5344CB8AC3E}">
        <p14:creationId xmlns:p14="http://schemas.microsoft.com/office/powerpoint/2010/main" val="4156675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91A9D9CB-3352-4A40-9ADF-1CEEA89737F4}" type="datetimeFigureOut">
              <a:rPr lang="es-AR" smtClean="0"/>
              <a:t>25/2/2026</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B9DF399F-EC7D-D849-ACCB-1124AA13CD79}" type="slidenum">
              <a:rPr lang="es-AR" smtClean="0"/>
              <a:t>‹Nº›</a:t>
            </a:fld>
            <a:endParaRPr lang="es-AR"/>
          </a:p>
        </p:txBody>
      </p:sp>
    </p:spTree>
    <p:extLst>
      <p:ext uri="{BB962C8B-B14F-4D97-AF65-F5344CB8AC3E}">
        <p14:creationId xmlns:p14="http://schemas.microsoft.com/office/powerpoint/2010/main" val="3196168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9D9CB-3352-4A40-9ADF-1CEEA89737F4}" type="datetimeFigureOut">
              <a:rPr lang="es-AR" smtClean="0"/>
              <a:t>25/2/2026</a:t>
            </a:fld>
            <a:endParaRPr lang="es-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F399F-EC7D-D849-ACCB-1124AA13CD79}" type="slidenum">
              <a:rPr lang="es-AR" smtClean="0"/>
              <a:t>‹Nº›</a:t>
            </a:fld>
            <a:endParaRPr lang="es-AR"/>
          </a:p>
        </p:txBody>
      </p:sp>
    </p:spTree>
    <p:extLst>
      <p:ext uri="{BB962C8B-B14F-4D97-AF65-F5344CB8AC3E}">
        <p14:creationId xmlns:p14="http://schemas.microsoft.com/office/powerpoint/2010/main" val="14267787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microsoft.com/office/2007/relationships/media" Target="../media/media2.mov"/><Relationship Id="rId7" Type="http://schemas.openxmlformats.org/officeDocument/2006/relationships/image" Target="../media/image1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video" Target="../media/media2.mo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97089" y="982638"/>
            <a:ext cx="7073972" cy="2127609"/>
          </a:xfrm>
        </p:spPr>
        <p:txBody>
          <a:bodyPr/>
          <a:lstStyle/>
          <a:p>
            <a:r>
              <a:rPr lang="es-AR" dirty="0">
                <a:latin typeface="Arial" panose="020B0604020202020204" pitchFamily="34" charset="0"/>
                <a:cs typeface="Arial" panose="020B0604020202020204" pitchFamily="34" charset="0"/>
              </a:rPr>
              <a:t>ENFERMEDAD PARKINSON</a:t>
            </a:r>
          </a:p>
        </p:txBody>
      </p:sp>
      <p:sp>
        <p:nvSpPr>
          <p:cNvPr id="3" name="Subtítulo 2"/>
          <p:cNvSpPr>
            <a:spLocks noGrp="1"/>
          </p:cNvSpPr>
          <p:nvPr>
            <p:ph type="subTitle" idx="1"/>
          </p:nvPr>
        </p:nvSpPr>
        <p:spPr>
          <a:xfrm>
            <a:off x="-95534" y="4761832"/>
            <a:ext cx="6858000" cy="1655762"/>
          </a:xfrm>
        </p:spPr>
        <p:txBody>
          <a:bodyPr/>
          <a:lstStyle/>
          <a:p>
            <a:r>
              <a:rPr lang="es-AR" dirty="0">
                <a:latin typeface="Arial" panose="020B0604020202020204" pitchFamily="34" charset="0"/>
                <a:cs typeface="Arial" panose="020B0604020202020204" pitchFamily="34" charset="0"/>
              </a:rPr>
              <a:t>Dra. Piñeiro Maria </a:t>
            </a:r>
          </a:p>
          <a:p>
            <a:r>
              <a:rPr lang="es-AR" dirty="0">
                <a:latin typeface="Arial" panose="020B0604020202020204" pitchFamily="34" charset="0"/>
                <a:cs typeface="Arial" panose="020B0604020202020204" pitchFamily="34" charset="0"/>
              </a:rPr>
              <a:t>Neuróloga MP 41754 ME 20466</a:t>
            </a:r>
          </a:p>
        </p:txBody>
      </p:sp>
      <p:pic>
        <p:nvPicPr>
          <p:cNvPr id="4" name="Imagen 3"/>
          <p:cNvPicPr>
            <a:picLocks noChangeAspect="1"/>
          </p:cNvPicPr>
          <p:nvPr/>
        </p:nvPicPr>
        <p:blipFill>
          <a:blip r:embed="rId2"/>
          <a:stretch>
            <a:fillRect/>
          </a:stretch>
        </p:blipFill>
        <p:spPr>
          <a:xfrm>
            <a:off x="5772469" y="1321156"/>
            <a:ext cx="3028950" cy="1371600"/>
          </a:xfrm>
          <a:prstGeom prst="rect">
            <a:avLst/>
          </a:prstGeom>
        </p:spPr>
      </p:pic>
      <p:pic>
        <p:nvPicPr>
          <p:cNvPr id="5" name="Imagen 4"/>
          <p:cNvPicPr>
            <a:picLocks noChangeAspect="1"/>
          </p:cNvPicPr>
          <p:nvPr/>
        </p:nvPicPr>
        <p:blipFill>
          <a:blip r:embed="rId3"/>
          <a:stretch>
            <a:fillRect/>
          </a:stretch>
        </p:blipFill>
        <p:spPr>
          <a:xfrm>
            <a:off x="6476883" y="2901501"/>
            <a:ext cx="1191179" cy="955754"/>
          </a:xfrm>
          <a:prstGeom prst="rect">
            <a:avLst/>
          </a:prstGeom>
        </p:spPr>
      </p:pic>
      <p:pic>
        <p:nvPicPr>
          <p:cNvPr id="6" name="Imagen 5"/>
          <p:cNvPicPr>
            <a:picLocks noChangeAspect="1"/>
          </p:cNvPicPr>
          <p:nvPr/>
        </p:nvPicPr>
        <p:blipFill>
          <a:blip r:embed="rId4"/>
          <a:stretch>
            <a:fillRect/>
          </a:stretch>
        </p:blipFill>
        <p:spPr>
          <a:xfrm>
            <a:off x="7776805" y="2901501"/>
            <a:ext cx="1024614" cy="1024614"/>
          </a:xfrm>
          <a:prstGeom prst="rect">
            <a:avLst/>
          </a:prstGeom>
        </p:spPr>
      </p:pic>
    </p:spTree>
    <p:extLst>
      <p:ext uri="{BB962C8B-B14F-4D97-AF65-F5344CB8AC3E}">
        <p14:creationId xmlns:p14="http://schemas.microsoft.com/office/powerpoint/2010/main" val="3940463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latin typeface="Arial" panose="020B0604020202020204" pitchFamily="34" charset="0"/>
                <a:cs typeface="Arial" panose="020B0604020202020204" pitchFamily="34" charset="0"/>
              </a:rPr>
              <a:t>DIARIO DE ON/OFF</a:t>
            </a:r>
          </a:p>
        </p:txBody>
      </p:sp>
      <p:sp>
        <p:nvSpPr>
          <p:cNvPr id="3" name="Marcador de contenido 2"/>
          <p:cNvSpPr>
            <a:spLocks noGrp="1"/>
          </p:cNvSpPr>
          <p:nvPr>
            <p:ph idx="1"/>
          </p:nvPr>
        </p:nvSpPr>
        <p:spPr>
          <a:xfrm>
            <a:off x="805218" y="1825626"/>
            <a:ext cx="6851176" cy="3142160"/>
          </a:xfrm>
        </p:spPr>
        <p:txBody>
          <a:bodyPr/>
          <a:lstStyle/>
          <a:p>
            <a:r>
              <a:rPr lang="es-AR" dirty="0">
                <a:latin typeface="Arial" panose="020B0604020202020204" pitchFamily="34" charset="0"/>
                <a:cs typeface="Arial" panose="020B0604020202020204" pitchFamily="34" charset="0"/>
              </a:rPr>
              <a:t>ON: se refiere al momento en el que el medicamento esta haciendo efecto. (mayor movilidad/ menos temblores) </a:t>
            </a:r>
          </a:p>
          <a:p>
            <a:r>
              <a:rPr lang="es-AR" dirty="0">
                <a:latin typeface="Arial" panose="020B0604020202020204" pitchFamily="34" charset="0"/>
                <a:cs typeface="Arial" panose="020B0604020202020204" pitchFamily="34" charset="0"/>
              </a:rPr>
              <a:t>OFF: el efecto de fármaco disminuye o termina, reapareciendo los síntomas motores. </a:t>
            </a:r>
          </a:p>
        </p:txBody>
      </p:sp>
      <p:pic>
        <p:nvPicPr>
          <p:cNvPr id="4" name="Imagen 3"/>
          <p:cNvPicPr>
            <a:picLocks noChangeAspect="1"/>
          </p:cNvPicPr>
          <p:nvPr/>
        </p:nvPicPr>
        <p:blipFill>
          <a:blip r:embed="rId2"/>
          <a:stretch>
            <a:fillRect/>
          </a:stretch>
        </p:blipFill>
        <p:spPr>
          <a:xfrm>
            <a:off x="2707375" y="3748017"/>
            <a:ext cx="3429000" cy="3429000"/>
          </a:xfrm>
          <a:prstGeom prst="rect">
            <a:avLst/>
          </a:prstGeom>
        </p:spPr>
      </p:pic>
    </p:spTree>
    <p:extLst>
      <p:ext uri="{BB962C8B-B14F-4D97-AF65-F5344CB8AC3E}">
        <p14:creationId xmlns:p14="http://schemas.microsoft.com/office/powerpoint/2010/main" val="1865684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latin typeface="Arial" panose="020B0604020202020204" pitchFamily="34" charset="0"/>
                <a:cs typeface="Arial" panose="020B0604020202020204" pitchFamily="34" charset="0"/>
              </a:rPr>
              <a:t>L-Dopa</a:t>
            </a:r>
          </a:p>
        </p:txBody>
      </p:sp>
      <p:sp>
        <p:nvSpPr>
          <p:cNvPr id="3" name="Marcador de contenido 2"/>
          <p:cNvSpPr>
            <a:spLocks noGrp="1"/>
          </p:cNvSpPr>
          <p:nvPr>
            <p:ph idx="1"/>
          </p:nvPr>
        </p:nvSpPr>
        <p:spPr>
          <a:xfrm>
            <a:off x="628650" y="1690689"/>
            <a:ext cx="7764723" cy="4486273"/>
          </a:xfrm>
        </p:spPr>
        <p:txBody>
          <a:bodyPr>
            <a:normAutofit fontScale="77500" lnSpcReduction="20000"/>
          </a:bodyPr>
          <a:lstStyle/>
          <a:p>
            <a:r>
              <a:rPr lang="es-AR" dirty="0">
                <a:latin typeface="Arial" panose="020B0604020202020204" pitchFamily="34" charset="0"/>
                <a:cs typeface="Arial" panose="020B0604020202020204" pitchFamily="34" charset="0"/>
              </a:rPr>
              <a:t>La </a:t>
            </a:r>
            <a:r>
              <a:rPr lang="es-AR" dirty="0" err="1">
                <a:latin typeface="Arial" panose="020B0604020202020204" pitchFamily="34" charset="0"/>
                <a:cs typeface="Arial" panose="020B0604020202020204" pitchFamily="34" charset="0"/>
              </a:rPr>
              <a:t>levodopa</a:t>
            </a:r>
            <a:r>
              <a:rPr lang="es-AR" dirty="0">
                <a:latin typeface="Arial" panose="020B0604020202020204" pitchFamily="34" charset="0"/>
                <a:cs typeface="Arial" panose="020B0604020202020204" pitchFamily="34" charset="0"/>
              </a:rPr>
              <a:t> (L-dopa) continúa siendo un tratamiento muy eficaz. </a:t>
            </a:r>
          </a:p>
          <a:p>
            <a:r>
              <a:rPr lang="es-AR" dirty="0">
                <a:latin typeface="Arial" panose="020B0604020202020204" pitchFamily="34" charset="0"/>
                <a:cs typeface="Arial" panose="020B0604020202020204" pitchFamily="34" charset="0"/>
              </a:rPr>
              <a:t>El medicamento tiene una vida media de 4 </a:t>
            </a:r>
            <a:r>
              <a:rPr lang="es-AR" dirty="0" err="1">
                <a:latin typeface="Arial" panose="020B0604020202020204" pitchFamily="34" charset="0"/>
                <a:cs typeface="Arial" panose="020B0604020202020204" pitchFamily="34" charset="0"/>
              </a:rPr>
              <a:t>hs</a:t>
            </a:r>
            <a:r>
              <a:rPr lang="es-AR" dirty="0">
                <a:latin typeface="Arial" panose="020B0604020202020204" pitchFamily="34" charset="0"/>
                <a:cs typeface="Arial" panose="020B0604020202020204" pitchFamily="34" charset="0"/>
              </a:rPr>
              <a:t>.</a:t>
            </a:r>
          </a:p>
          <a:p>
            <a:r>
              <a:rPr lang="es-AR" b="1" dirty="0">
                <a:latin typeface="Arial" panose="020B0604020202020204" pitchFamily="34" charset="0"/>
                <a:cs typeface="Arial" panose="020B0604020202020204" pitchFamily="34" charset="0"/>
              </a:rPr>
              <a:t>No debe darse cercano a las comidas!!!!</a:t>
            </a:r>
          </a:p>
          <a:p>
            <a:r>
              <a:rPr lang="es-AR" dirty="0">
                <a:latin typeface="Arial" panose="020B0604020202020204" pitchFamily="34" charset="0"/>
                <a:cs typeface="Arial" panose="020B0604020202020204" pitchFamily="34" charset="0"/>
              </a:rPr>
              <a:t>Luna de miel (2 años aproximadamente) </a:t>
            </a:r>
          </a:p>
          <a:p>
            <a:r>
              <a:rPr lang="es-AR" dirty="0">
                <a:latin typeface="Arial" panose="020B0604020202020204" pitchFamily="34" charset="0"/>
                <a:cs typeface="Arial" panose="020B0604020202020204" pitchFamily="34" charset="0"/>
              </a:rPr>
              <a:t>Efectos secundarios: (aparecen entre los 3-4 años de la toma)</a:t>
            </a:r>
          </a:p>
          <a:p>
            <a:pPr marL="0" indent="0">
              <a:buNone/>
            </a:pPr>
            <a:r>
              <a:rPr lang="es-AR" dirty="0">
                <a:latin typeface="Arial" panose="020B0604020202020204" pitchFamily="34" charset="0"/>
                <a:cs typeface="Arial" panose="020B0604020202020204" pitchFamily="34" charset="0"/>
              </a:rPr>
              <a:t>La fluctuación motora más frecuente es el deterioro de “fin de dosis”. </a:t>
            </a:r>
          </a:p>
          <a:p>
            <a:pPr marL="0" indent="0">
              <a:buNone/>
            </a:pPr>
            <a:r>
              <a:rPr lang="es-AR" dirty="0">
                <a:latin typeface="Arial" panose="020B0604020202020204" pitchFamily="34" charset="0"/>
                <a:cs typeface="Arial" panose="020B0604020202020204" pitchFamily="34" charset="0"/>
              </a:rPr>
              <a:t>Otras fluctuaciones motoras incluyen el “off impredecible”, “retardo en el inicio y el no-</a:t>
            </a:r>
            <a:r>
              <a:rPr lang="es-AR" dirty="0" err="1">
                <a:latin typeface="Arial" panose="020B0604020202020204" pitchFamily="34" charset="0"/>
                <a:cs typeface="Arial" panose="020B0604020202020204" pitchFamily="34" charset="0"/>
              </a:rPr>
              <a:t>on</a:t>
            </a:r>
            <a:r>
              <a:rPr lang="es-AR" dirty="0">
                <a:latin typeface="Arial" panose="020B0604020202020204" pitchFamily="34" charset="0"/>
                <a:cs typeface="Arial" panose="020B0604020202020204" pitchFamily="34" charset="0"/>
              </a:rPr>
              <a:t>”.</a:t>
            </a:r>
          </a:p>
          <a:p>
            <a:pPr marL="0" indent="0">
              <a:buNone/>
            </a:pPr>
            <a:r>
              <a:rPr lang="es-AR" dirty="0">
                <a:latin typeface="Arial" panose="020B0604020202020204" pitchFamily="34" charset="0"/>
                <a:cs typeface="Arial" panose="020B0604020202020204" pitchFamily="34" charset="0"/>
              </a:rPr>
              <a:t> Las discinesias inducidas por </a:t>
            </a:r>
            <a:r>
              <a:rPr lang="es-AR" dirty="0" err="1">
                <a:latin typeface="Arial" panose="020B0604020202020204" pitchFamily="34" charset="0"/>
                <a:cs typeface="Arial" panose="020B0604020202020204" pitchFamily="34" charset="0"/>
              </a:rPr>
              <a:t>levodopa</a:t>
            </a:r>
            <a:r>
              <a:rPr lang="es-AR" dirty="0">
                <a:latin typeface="Arial" panose="020B0604020202020204" pitchFamily="34" charset="0"/>
                <a:cs typeface="Arial" panose="020B0604020202020204" pitchFamily="34" charset="0"/>
              </a:rPr>
              <a:t>. Se estima que se presentan en el 60% pacientes después de 3 o 4 años de iniciado el manejo con </a:t>
            </a:r>
            <a:r>
              <a:rPr lang="es-AR" dirty="0" err="1">
                <a:latin typeface="Arial" panose="020B0604020202020204" pitchFamily="34" charset="0"/>
                <a:cs typeface="Arial" panose="020B0604020202020204" pitchFamily="34" charset="0"/>
              </a:rPr>
              <a:t>levodopa</a:t>
            </a:r>
            <a:r>
              <a:rPr lang="es-AR" dirty="0">
                <a:latin typeface="Arial" panose="020B0604020202020204" pitchFamily="34" charset="0"/>
                <a:cs typeface="Arial" panose="020B0604020202020204" pitchFamily="34" charset="0"/>
              </a:rPr>
              <a:t>.</a:t>
            </a:r>
          </a:p>
          <a:p>
            <a:pPr marL="0" indent="0">
              <a:buNone/>
            </a:pPr>
            <a:endParaRPr lang="es-AR"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3765272" y="365126"/>
            <a:ext cx="1477829" cy="1108372"/>
          </a:xfrm>
          <a:prstGeom prst="rect">
            <a:avLst/>
          </a:prstGeom>
        </p:spPr>
      </p:pic>
    </p:spTree>
    <p:extLst>
      <p:ext uri="{BB962C8B-B14F-4D97-AF65-F5344CB8AC3E}">
        <p14:creationId xmlns:p14="http://schemas.microsoft.com/office/powerpoint/2010/main" val="3421090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92500"/>
          </a:bodyPr>
          <a:lstStyle/>
          <a:p>
            <a:r>
              <a:rPr lang="es-AR" dirty="0">
                <a:latin typeface="Arial" panose="020B0604020202020204" pitchFamily="34" charset="0"/>
                <a:cs typeface="Arial" panose="020B0604020202020204" pitchFamily="34" charset="0"/>
              </a:rPr>
              <a:t>Tratamiento de las discinesias: las discinesias de pico de dosis pueden manejarse con amantadine.</a:t>
            </a:r>
          </a:p>
          <a:p>
            <a:r>
              <a:rPr lang="es-AR" dirty="0">
                <a:latin typeface="Arial" panose="020B0604020202020204" pitchFamily="34" charset="0"/>
                <a:cs typeface="Arial" panose="020B0604020202020204" pitchFamily="34" charset="0"/>
              </a:rPr>
              <a:t>En pacientes con fluctuaciones motoras algunos medicamentos como </a:t>
            </a:r>
            <a:r>
              <a:rPr lang="es-AR" dirty="0" err="1">
                <a:latin typeface="Arial" panose="020B0604020202020204" pitchFamily="34" charset="0"/>
                <a:cs typeface="Arial" panose="020B0604020202020204" pitchFamily="34" charset="0"/>
              </a:rPr>
              <a:t>entacapone</a:t>
            </a:r>
            <a:r>
              <a:rPr lang="es-AR" dirty="0">
                <a:latin typeface="Arial" panose="020B0604020202020204" pitchFamily="34" charset="0"/>
                <a:cs typeface="Arial" panose="020B0604020202020204" pitchFamily="34" charset="0"/>
              </a:rPr>
              <a:t>, pueden conseguir una reducción efectiva y duradera.</a:t>
            </a:r>
          </a:p>
          <a:p>
            <a:r>
              <a:rPr lang="es-AR" dirty="0">
                <a:latin typeface="Arial" panose="020B0604020202020204" pitchFamily="34" charset="0"/>
                <a:cs typeface="Arial" panose="020B0604020202020204" pitchFamily="34" charset="0"/>
              </a:rPr>
              <a:t>Las estrategias incluyen reducción de dosis o suspensión del medicamento. En el caso de la nausea y vómito por </a:t>
            </a:r>
            <a:r>
              <a:rPr lang="es-AR" dirty="0" err="1">
                <a:latin typeface="Arial" panose="020B0604020202020204" pitchFamily="34" charset="0"/>
                <a:cs typeface="Arial" panose="020B0604020202020204" pitchFamily="34" charset="0"/>
              </a:rPr>
              <a:t>levodopa</a:t>
            </a:r>
            <a:r>
              <a:rPr lang="es-AR" dirty="0">
                <a:latin typeface="Arial" panose="020B0604020202020204" pitchFamily="34" charset="0"/>
                <a:cs typeface="Arial" panose="020B0604020202020204" pitchFamily="34" charset="0"/>
              </a:rPr>
              <a:t> el uso de </a:t>
            </a:r>
            <a:r>
              <a:rPr lang="es-AR" dirty="0" err="1">
                <a:latin typeface="Arial" panose="020B0604020202020204" pitchFamily="34" charset="0"/>
                <a:cs typeface="Arial" panose="020B0604020202020204" pitchFamily="34" charset="0"/>
              </a:rPr>
              <a:t>domperidona</a:t>
            </a:r>
            <a:r>
              <a:rPr lang="es-AR" dirty="0">
                <a:latin typeface="Arial" panose="020B0604020202020204" pitchFamily="34" charset="0"/>
                <a:cs typeface="Arial" panose="020B0604020202020204" pitchFamily="34" charset="0"/>
              </a:rPr>
              <a:t> es de utilidad.</a:t>
            </a:r>
          </a:p>
          <a:p>
            <a:r>
              <a:rPr lang="es-AR" dirty="0">
                <a:latin typeface="Arial" panose="020B0604020202020204" pitchFamily="34" charset="0"/>
                <a:cs typeface="Arial" panose="020B0604020202020204" pitchFamily="34" charset="0"/>
              </a:rPr>
              <a:t>INDIVIDUALIZAR EL TRATAMIENTO </a:t>
            </a:r>
          </a:p>
        </p:txBody>
      </p:sp>
      <p:sp>
        <p:nvSpPr>
          <p:cNvPr id="4" name="Rectángulo 3"/>
          <p:cNvSpPr/>
          <p:nvPr/>
        </p:nvSpPr>
        <p:spPr>
          <a:xfrm>
            <a:off x="3302757" y="2402005"/>
            <a:ext cx="3681771" cy="26993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600" dirty="0">
                <a:latin typeface="Arial" panose="020B0604020202020204" pitchFamily="34" charset="0"/>
                <a:cs typeface="Arial" panose="020B0604020202020204" pitchFamily="34" charset="0"/>
              </a:rPr>
              <a:t>Cada paciente responde a la medicación de manera diferente y evoluciona diferente: </a:t>
            </a:r>
          </a:p>
          <a:p>
            <a:pPr algn="ctr"/>
            <a:r>
              <a:rPr lang="es-AR" sz="1600" dirty="0">
                <a:latin typeface="Arial" panose="020B0604020202020204" pitchFamily="34" charset="0"/>
                <a:cs typeface="Arial" panose="020B0604020202020204" pitchFamily="34" charset="0"/>
              </a:rPr>
              <a:t>El tratamiento debe se individualizado y controlado. </a:t>
            </a:r>
          </a:p>
        </p:txBody>
      </p:sp>
    </p:spTree>
    <p:extLst>
      <p:ext uri="{BB962C8B-B14F-4D97-AF65-F5344CB8AC3E}">
        <p14:creationId xmlns:p14="http://schemas.microsoft.com/office/powerpoint/2010/main" val="589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latin typeface="Arial" panose="020B0604020202020204" pitchFamily="34" charset="0"/>
                <a:cs typeface="Arial" panose="020B0604020202020204" pitchFamily="34" charset="0"/>
              </a:rPr>
              <a:t>CIRUGIA </a:t>
            </a:r>
          </a:p>
        </p:txBody>
      </p:sp>
      <p:sp>
        <p:nvSpPr>
          <p:cNvPr id="3" name="Marcador de contenido 2"/>
          <p:cNvSpPr>
            <a:spLocks noGrp="1"/>
          </p:cNvSpPr>
          <p:nvPr>
            <p:ph idx="1"/>
          </p:nvPr>
        </p:nvSpPr>
        <p:spPr/>
        <p:txBody>
          <a:bodyPr>
            <a:normAutofit lnSpcReduction="10000"/>
          </a:bodyPr>
          <a:lstStyle/>
          <a:p>
            <a:r>
              <a:rPr lang="es-AR" dirty="0">
                <a:latin typeface="Arial" panose="020B0604020202020204" pitchFamily="34" charset="0"/>
                <a:cs typeface="Arial" panose="020B0604020202020204" pitchFamily="34" charset="0"/>
              </a:rPr>
              <a:t>Tratamiento quirúrgico de la enfermedad de Parkinson depende  de los criterios de </a:t>
            </a:r>
            <a:r>
              <a:rPr lang="es-AR" dirty="0" err="1">
                <a:latin typeface="Arial" panose="020B0604020202020204" pitchFamily="34" charset="0"/>
                <a:cs typeface="Arial" panose="020B0604020202020204" pitchFamily="34" charset="0"/>
              </a:rPr>
              <a:t>operabilidad</a:t>
            </a:r>
            <a:r>
              <a:rPr lang="es-AR" dirty="0">
                <a:latin typeface="Arial" panose="020B0604020202020204" pitchFamily="34" charset="0"/>
                <a:cs typeface="Arial" panose="020B0604020202020204" pitchFamily="34" charset="0"/>
              </a:rPr>
              <a:t>.</a:t>
            </a:r>
          </a:p>
          <a:p>
            <a:r>
              <a:rPr lang="es-AR" dirty="0">
                <a:latin typeface="Arial" panose="020B0604020202020204" pitchFamily="34" charset="0"/>
                <a:cs typeface="Arial" panose="020B0604020202020204" pitchFamily="34" charset="0"/>
              </a:rPr>
              <a:t> Debe destacarse que solo del 5 al 10% de los pacientes con el diagnóstico de enfermedad de Parkinson idiopática cumplen con los criterios que determinarán una buena estimulación cerebral profunda, lo cual mejora significativamente la puntuación del UPDRS en su parte motora, mejoran las discinesias y mejora las actividades de la vida diaria.</a:t>
            </a:r>
          </a:p>
        </p:txBody>
      </p:sp>
      <p:pic>
        <p:nvPicPr>
          <p:cNvPr id="5" name="Imagen 4"/>
          <p:cNvPicPr>
            <a:picLocks noChangeAspect="1"/>
          </p:cNvPicPr>
          <p:nvPr/>
        </p:nvPicPr>
        <p:blipFill rotWithShape="1">
          <a:blip r:embed="rId2"/>
          <a:srcRect t="2604" b="6306"/>
          <a:stretch/>
        </p:blipFill>
        <p:spPr>
          <a:xfrm>
            <a:off x="4763810" y="1382815"/>
            <a:ext cx="3751540" cy="4794148"/>
          </a:xfrm>
          <a:prstGeom prst="rect">
            <a:avLst/>
          </a:prstGeom>
        </p:spPr>
      </p:pic>
    </p:spTree>
    <p:extLst>
      <p:ext uri="{BB962C8B-B14F-4D97-AF65-F5344CB8AC3E}">
        <p14:creationId xmlns:p14="http://schemas.microsoft.com/office/powerpoint/2010/main" val="255532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latin typeface="Arial" panose="020B0604020202020204" pitchFamily="34" charset="0"/>
                <a:cs typeface="Arial" panose="020B0604020202020204" pitchFamily="34" charset="0"/>
              </a:rPr>
              <a:t>TRATAMIENTO MULTIDISIPLINARIO </a:t>
            </a:r>
          </a:p>
        </p:txBody>
      </p:sp>
      <p:pic>
        <p:nvPicPr>
          <p:cNvPr id="5" name="Marcador de contenido 4"/>
          <p:cNvPicPr>
            <a:picLocks noGrp="1" noChangeAspect="1"/>
          </p:cNvPicPr>
          <p:nvPr>
            <p:ph idx="1"/>
          </p:nvPr>
        </p:nvPicPr>
        <p:blipFill>
          <a:blip r:embed="rId2"/>
          <a:stretch>
            <a:fillRect/>
          </a:stretch>
        </p:blipFill>
        <p:spPr>
          <a:xfrm>
            <a:off x="484583" y="1933089"/>
            <a:ext cx="2646566" cy="1957136"/>
          </a:xfrm>
          <a:prstGeom prst="rect">
            <a:avLst/>
          </a:prstGeom>
        </p:spPr>
      </p:pic>
      <p:pic>
        <p:nvPicPr>
          <p:cNvPr id="4" name="Imagen 3"/>
          <p:cNvPicPr>
            <a:picLocks noChangeAspect="1"/>
          </p:cNvPicPr>
          <p:nvPr/>
        </p:nvPicPr>
        <p:blipFill>
          <a:blip r:embed="rId3"/>
          <a:stretch>
            <a:fillRect/>
          </a:stretch>
        </p:blipFill>
        <p:spPr>
          <a:xfrm>
            <a:off x="7537390" y="1225350"/>
            <a:ext cx="1021836" cy="1021836"/>
          </a:xfrm>
          <a:prstGeom prst="rect">
            <a:avLst/>
          </a:prstGeom>
        </p:spPr>
      </p:pic>
      <p:pic>
        <p:nvPicPr>
          <p:cNvPr id="6" name="Imagen 5"/>
          <p:cNvPicPr>
            <a:picLocks noChangeAspect="1"/>
          </p:cNvPicPr>
          <p:nvPr/>
        </p:nvPicPr>
        <p:blipFill>
          <a:blip r:embed="rId4"/>
          <a:stretch>
            <a:fillRect/>
          </a:stretch>
        </p:blipFill>
        <p:spPr>
          <a:xfrm>
            <a:off x="3484038" y="2218713"/>
            <a:ext cx="1850231" cy="1385888"/>
          </a:xfrm>
          <a:prstGeom prst="rect">
            <a:avLst/>
          </a:prstGeom>
        </p:spPr>
      </p:pic>
      <p:pic>
        <p:nvPicPr>
          <p:cNvPr id="7" name="Imagen 6"/>
          <p:cNvPicPr>
            <a:picLocks noChangeAspect="1"/>
          </p:cNvPicPr>
          <p:nvPr/>
        </p:nvPicPr>
        <p:blipFill>
          <a:blip r:embed="rId5"/>
          <a:stretch>
            <a:fillRect/>
          </a:stretch>
        </p:blipFill>
        <p:spPr>
          <a:xfrm>
            <a:off x="1876694" y="3926396"/>
            <a:ext cx="1919354" cy="1919354"/>
          </a:xfrm>
          <a:prstGeom prst="rect">
            <a:avLst/>
          </a:prstGeom>
        </p:spPr>
      </p:pic>
      <p:sp>
        <p:nvSpPr>
          <p:cNvPr id="9" name="Onda 8"/>
          <p:cNvSpPr/>
          <p:nvPr/>
        </p:nvSpPr>
        <p:spPr>
          <a:xfrm>
            <a:off x="4317642" y="4101493"/>
            <a:ext cx="1777285" cy="1569159"/>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350" dirty="0"/>
              <a:t>TRATAMIENTO SINTOMAS NO MOTORES</a:t>
            </a:r>
          </a:p>
          <a:p>
            <a:pPr algn="ctr"/>
            <a:endParaRPr lang="es-AR" sz="1350" dirty="0"/>
          </a:p>
        </p:txBody>
      </p:sp>
      <p:pic>
        <p:nvPicPr>
          <p:cNvPr id="10" name="Imagen 9"/>
          <p:cNvPicPr>
            <a:picLocks noChangeAspect="1"/>
          </p:cNvPicPr>
          <p:nvPr/>
        </p:nvPicPr>
        <p:blipFill>
          <a:blip r:embed="rId6"/>
          <a:stretch>
            <a:fillRect/>
          </a:stretch>
        </p:blipFill>
        <p:spPr>
          <a:xfrm>
            <a:off x="3543300" y="2803922"/>
            <a:ext cx="4717819" cy="2866730"/>
          </a:xfrm>
          <a:prstGeom prst="rect">
            <a:avLst/>
          </a:prstGeom>
        </p:spPr>
      </p:pic>
    </p:spTree>
    <p:extLst>
      <p:ext uri="{BB962C8B-B14F-4D97-AF65-F5344CB8AC3E}">
        <p14:creationId xmlns:p14="http://schemas.microsoft.com/office/powerpoint/2010/main" val="85512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latin typeface="Arial" panose="020B0604020202020204" pitchFamily="34" charset="0"/>
                <a:cs typeface="Arial" panose="020B0604020202020204" pitchFamily="34" charset="0"/>
              </a:rPr>
              <a:t>TANGO Y PARKINSON</a:t>
            </a:r>
          </a:p>
        </p:txBody>
      </p:sp>
      <p:sp>
        <p:nvSpPr>
          <p:cNvPr id="3" name="Marcador de contenido 2"/>
          <p:cNvSpPr>
            <a:spLocks noGrp="1"/>
          </p:cNvSpPr>
          <p:nvPr>
            <p:ph idx="1"/>
          </p:nvPr>
        </p:nvSpPr>
        <p:spPr>
          <a:xfrm>
            <a:off x="491319" y="1825625"/>
            <a:ext cx="8120419" cy="3319581"/>
          </a:xfrm>
        </p:spPr>
        <p:txBody>
          <a:bodyPr>
            <a:normAutofit fontScale="62500" lnSpcReduction="20000"/>
          </a:bodyPr>
          <a:lstStyle/>
          <a:p>
            <a:r>
              <a:rPr lang="es-AR" dirty="0">
                <a:latin typeface="Arial" panose="020B0604020202020204" pitchFamily="34" charset="0"/>
                <a:cs typeface="Arial" panose="020B0604020202020204" pitchFamily="34" charset="0"/>
              </a:rPr>
              <a:t>BENEFICIOS: </a:t>
            </a:r>
          </a:p>
          <a:p>
            <a:pPr marL="0" indent="0">
              <a:buNone/>
            </a:pPr>
            <a:r>
              <a:rPr lang="es-AR" dirty="0">
                <a:latin typeface="Arial" panose="020B0604020202020204" pitchFamily="34" charset="0"/>
                <a:cs typeface="Arial" panose="020B0604020202020204" pitchFamily="34" charset="0"/>
              </a:rPr>
              <a:t>ES UNA DANZA DE A DOS: QUE REQUIERE DE UN </a:t>
            </a:r>
          </a:p>
          <a:p>
            <a:pPr marL="0" indent="0">
              <a:buNone/>
            </a:pPr>
            <a:r>
              <a:rPr lang="es-AR" dirty="0">
                <a:latin typeface="Arial" panose="020B0604020202020204" pitchFamily="34" charset="0"/>
                <a:cs typeface="Arial" panose="020B0604020202020204" pitchFamily="34" charset="0"/>
              </a:rPr>
              <a:t>OTRO DE SOSTEN FISICO Y EMOCIONAL. </a:t>
            </a:r>
          </a:p>
          <a:p>
            <a:pPr marL="0" indent="0">
              <a:buNone/>
            </a:pPr>
            <a:r>
              <a:rPr lang="es-AR" dirty="0">
                <a:latin typeface="Arial" panose="020B0604020202020204" pitchFamily="34" charset="0"/>
                <a:cs typeface="Arial" panose="020B0604020202020204" pitchFamily="34" charset="0"/>
              </a:rPr>
              <a:t>LAS NEURONAS SE CENTRAN TANTO EN EL BAILE  </a:t>
            </a:r>
          </a:p>
          <a:p>
            <a:pPr marL="0" indent="0">
              <a:buNone/>
            </a:pPr>
            <a:r>
              <a:rPr lang="es-AR" dirty="0">
                <a:latin typeface="Arial" panose="020B0604020202020204" pitchFamily="34" charset="0"/>
                <a:cs typeface="Arial" panose="020B0604020202020204" pitchFamily="34" charset="0"/>
              </a:rPr>
              <a:t>QUE OLVIDAMOS LA PATOLOGIA Y LIMITACIONES </a:t>
            </a:r>
          </a:p>
          <a:p>
            <a:pPr marL="0" indent="0">
              <a:buNone/>
            </a:pPr>
            <a:r>
              <a:rPr lang="es-AR" dirty="0">
                <a:latin typeface="Arial" panose="020B0604020202020204" pitchFamily="34" charset="0"/>
                <a:cs typeface="Arial" panose="020B0604020202020204" pitchFamily="34" charset="0"/>
              </a:rPr>
              <a:t>INTERACTUAMOS CON PACIENTES CON PATOLOGIAS COMO LAS NUESTRA Y FAMILARES. </a:t>
            </a:r>
          </a:p>
          <a:p>
            <a:pPr marL="0" indent="0">
              <a:buNone/>
            </a:pPr>
            <a:r>
              <a:rPr lang="es-AR" dirty="0">
                <a:latin typeface="Arial" panose="020B0604020202020204" pitchFamily="34" charset="0"/>
                <a:cs typeface="Arial" panose="020B0604020202020204" pitchFamily="34" charset="0"/>
              </a:rPr>
              <a:t>NOS ACOMPAÑAMOS EN UN AMBIENTE SANO Y CALIDO, DONDE LA DANZA AYUDA AL CEREBRO A RECUPERAR PATRONES OLVIDADOS</a:t>
            </a:r>
          </a:p>
          <a:p>
            <a:pPr marL="0" indent="0">
              <a:buNone/>
            </a:pPr>
            <a:r>
              <a:rPr lang="es-AR" dirty="0">
                <a:latin typeface="Arial" panose="020B0604020202020204" pitchFamily="34" charset="0"/>
                <a:cs typeface="Arial" panose="020B0604020202020204" pitchFamily="34" charset="0"/>
              </a:rPr>
              <a:t>DISFRUTANDO DEL BAILE, ALEJANDOLOS DEL ROL DE ENFERMOS</a:t>
            </a:r>
          </a:p>
          <a:p>
            <a:pPr marL="0" indent="0">
              <a:buNone/>
            </a:pPr>
            <a:r>
              <a:rPr lang="es-AR" dirty="0">
                <a:latin typeface="Arial" panose="020B0604020202020204" pitchFamily="34" charset="0"/>
                <a:cs typeface="Arial" panose="020B0604020202020204" pitchFamily="34" charset="0"/>
              </a:rPr>
              <a:t>COMBATE EL AISLAMIENTO</a:t>
            </a:r>
          </a:p>
        </p:txBody>
      </p:sp>
      <p:pic>
        <p:nvPicPr>
          <p:cNvPr id="4" name="Imagen 3"/>
          <p:cNvPicPr>
            <a:picLocks noChangeAspect="1"/>
          </p:cNvPicPr>
          <p:nvPr/>
        </p:nvPicPr>
        <p:blipFill>
          <a:blip r:embed="rId2"/>
          <a:stretch>
            <a:fillRect/>
          </a:stretch>
        </p:blipFill>
        <p:spPr>
          <a:xfrm>
            <a:off x="1419367" y="2254454"/>
            <a:ext cx="5139664" cy="3423015"/>
          </a:xfrm>
          <a:prstGeom prst="rect">
            <a:avLst/>
          </a:prstGeom>
        </p:spPr>
      </p:pic>
    </p:spTree>
    <p:extLst>
      <p:ext uri="{BB962C8B-B14F-4D97-AF65-F5344CB8AC3E}">
        <p14:creationId xmlns:p14="http://schemas.microsoft.com/office/powerpoint/2010/main" val="179755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2707" y="1311231"/>
            <a:ext cx="6709906" cy="4145387"/>
          </a:xfrm>
        </p:spPr>
        <p:txBody>
          <a:bodyPr>
            <a:normAutofit fontScale="77500" lnSpcReduction="20000"/>
          </a:bodyPr>
          <a:lstStyle/>
          <a:p>
            <a:r>
              <a:rPr lang="es-AR" dirty="0">
                <a:latin typeface="Arial" panose="020B0604020202020204" pitchFamily="34" charset="0"/>
                <a:cs typeface="Arial" panose="020B0604020202020204" pitchFamily="34" charset="0"/>
              </a:rPr>
              <a:t>La dulce danza del corazón en calma, que fluye y baila espontaneo, se libera, acepta, abre, permite.</a:t>
            </a:r>
          </a:p>
          <a:p>
            <a:pPr marL="0" indent="0">
              <a:buNone/>
            </a:pPr>
            <a:r>
              <a:rPr lang="es-AR" dirty="0">
                <a:latin typeface="Arial" panose="020B0604020202020204" pitchFamily="34" charset="0"/>
                <a:cs typeface="Arial" panose="020B0604020202020204" pitchFamily="34" charset="0"/>
              </a:rPr>
              <a:t>Vibro con determinación en el temblor de la vida, renazco en el caos, descanso cuando conecto y toco.</a:t>
            </a:r>
          </a:p>
          <a:p>
            <a:pPr marL="0" indent="0">
              <a:buNone/>
            </a:pPr>
            <a:r>
              <a:rPr lang="es-AR" dirty="0">
                <a:latin typeface="Arial" panose="020B0604020202020204" pitchFamily="34" charset="0"/>
                <a:cs typeface="Arial" panose="020B0604020202020204" pitchFamily="34" charset="0"/>
              </a:rPr>
              <a:t>Me recojo en la suavidad de este mundo infinito y </a:t>
            </a:r>
            <a:r>
              <a:rPr lang="es-AR" dirty="0" err="1">
                <a:latin typeface="Arial" panose="020B0604020202020204" pitchFamily="34" charset="0"/>
                <a:cs typeface="Arial" panose="020B0604020202020204" pitchFamily="34" charset="0"/>
              </a:rPr>
              <a:t>calido</a:t>
            </a:r>
            <a:r>
              <a:rPr lang="es-AR" dirty="0">
                <a:latin typeface="Arial" panose="020B0604020202020204" pitchFamily="34" charset="0"/>
                <a:cs typeface="Arial" panose="020B0604020202020204" pitchFamily="34" charset="0"/>
              </a:rPr>
              <a:t> en el que </a:t>
            </a:r>
            <a:r>
              <a:rPr lang="es-AR" dirty="0" err="1">
                <a:latin typeface="Arial" panose="020B0604020202020204" pitchFamily="34" charset="0"/>
                <a:cs typeface="Arial" panose="020B0604020202020204" pitchFamily="34" charset="0"/>
              </a:rPr>
              <a:t>merzco</a:t>
            </a:r>
            <a:r>
              <a:rPr lang="es-AR" dirty="0">
                <a:latin typeface="Arial" panose="020B0604020202020204" pitchFamily="34" charset="0"/>
                <a:cs typeface="Arial" panose="020B0604020202020204" pitchFamily="34" charset="0"/>
              </a:rPr>
              <a:t> todo. </a:t>
            </a:r>
          </a:p>
          <a:p>
            <a:pPr marL="0" indent="0">
              <a:buNone/>
            </a:pPr>
            <a:r>
              <a:rPr lang="es-AR" dirty="0">
                <a:latin typeface="Arial" panose="020B0604020202020204" pitchFamily="34" charset="0"/>
                <a:cs typeface="Arial" panose="020B0604020202020204" pitchFamily="34" charset="0"/>
              </a:rPr>
              <a:t>Me libero en la grandeza de lo humano, lo bonito, de lo simple, de lo autentico. </a:t>
            </a:r>
          </a:p>
          <a:p>
            <a:pPr marL="0" indent="0">
              <a:buNone/>
            </a:pPr>
            <a:r>
              <a:rPr lang="es-AR" dirty="0">
                <a:latin typeface="Arial" panose="020B0604020202020204" pitchFamily="34" charset="0"/>
                <a:cs typeface="Arial" panose="020B0604020202020204" pitchFamily="34" charset="0"/>
              </a:rPr>
              <a:t>Me expando con mi fuerza, me suelto en lo sagrado, lo intuitivo…. Quien yo era, quien yo soy. </a:t>
            </a:r>
          </a:p>
          <a:p>
            <a:pPr marL="0" indent="0">
              <a:buNone/>
            </a:pP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carelysapachanopsicologa</a:t>
            </a:r>
            <a:r>
              <a:rPr lang="es-AR" dirty="0">
                <a:latin typeface="Arial" panose="020B0604020202020204" pitchFamily="34" charset="0"/>
                <a:cs typeface="Arial" panose="020B0604020202020204" pitchFamily="34" charset="0"/>
              </a:rPr>
              <a:t>) </a:t>
            </a:r>
          </a:p>
          <a:p>
            <a:pPr marL="0" indent="0">
              <a:buNone/>
            </a:pPr>
            <a:endParaRPr lang="es-AR" dirty="0">
              <a:latin typeface="Arial" panose="020B0604020202020204" pitchFamily="34" charset="0"/>
              <a:cs typeface="Arial" panose="020B0604020202020204" pitchFamily="34" charset="0"/>
            </a:endParaRPr>
          </a:p>
          <a:p>
            <a:pPr marL="0" indent="0">
              <a:buNone/>
            </a:pPr>
            <a:endParaRPr lang="es-AR" dirty="0"/>
          </a:p>
        </p:txBody>
      </p:sp>
      <p:pic>
        <p:nvPicPr>
          <p:cNvPr id="4" name="Imagen 3"/>
          <p:cNvPicPr>
            <a:picLocks noChangeAspect="1"/>
          </p:cNvPicPr>
          <p:nvPr/>
        </p:nvPicPr>
        <p:blipFill>
          <a:blip r:embed="rId2"/>
          <a:stretch>
            <a:fillRect/>
          </a:stretch>
        </p:blipFill>
        <p:spPr>
          <a:xfrm>
            <a:off x="6732432" y="3020980"/>
            <a:ext cx="2300870" cy="2708861"/>
          </a:xfrm>
          <a:prstGeom prst="rect">
            <a:avLst/>
          </a:prstGeom>
        </p:spPr>
      </p:pic>
    </p:spTree>
    <p:extLst>
      <p:ext uri="{BB962C8B-B14F-4D97-AF65-F5344CB8AC3E}">
        <p14:creationId xmlns:p14="http://schemas.microsoft.com/office/powerpoint/2010/main" val="4233665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AR" dirty="0">
                <a:latin typeface="Arial" panose="020B0604020202020204" pitchFamily="34" charset="0"/>
                <a:cs typeface="Arial" panose="020B0604020202020204" pitchFamily="34" charset="0"/>
              </a:rPr>
              <a:t>TALLER DE TANGO </a:t>
            </a:r>
            <a:br>
              <a:rPr lang="es-AR" dirty="0">
                <a:latin typeface="Arial" panose="020B0604020202020204" pitchFamily="34" charset="0"/>
                <a:cs typeface="Arial" panose="020B0604020202020204" pitchFamily="34" charset="0"/>
              </a:rPr>
            </a:br>
            <a:r>
              <a:rPr lang="es-AR" dirty="0">
                <a:latin typeface="Arial" panose="020B0604020202020204" pitchFamily="34" charset="0"/>
                <a:cs typeface="Arial" panose="020B0604020202020204" pitchFamily="34" charset="0"/>
              </a:rPr>
              <a:t>Primitiva Villareal </a:t>
            </a:r>
          </a:p>
        </p:txBody>
      </p:sp>
      <p:sp>
        <p:nvSpPr>
          <p:cNvPr id="3" name="Marcador de contenido 2"/>
          <p:cNvSpPr>
            <a:spLocks noGrp="1"/>
          </p:cNvSpPr>
          <p:nvPr>
            <p:ph idx="1"/>
          </p:nvPr>
        </p:nvSpPr>
        <p:spPr>
          <a:xfrm>
            <a:off x="656401" y="2686715"/>
            <a:ext cx="6114667" cy="1560899"/>
          </a:xfrm>
        </p:spPr>
        <p:txBody>
          <a:bodyPr>
            <a:normAutofit fontScale="55000" lnSpcReduction="20000"/>
          </a:bodyPr>
          <a:lstStyle/>
          <a:p>
            <a:r>
              <a:rPr lang="es-AR" dirty="0">
                <a:latin typeface="Arial" panose="020B0604020202020204" pitchFamily="34" charset="0"/>
                <a:cs typeface="Arial" panose="020B0604020202020204" pitchFamily="34" charset="0"/>
              </a:rPr>
              <a:t>¿Dónde?: Colegio Medico Rio Cuarto</a:t>
            </a:r>
          </a:p>
          <a:p>
            <a:r>
              <a:rPr lang="es-AR" dirty="0">
                <a:latin typeface="Arial" panose="020B0604020202020204" pitchFamily="34" charset="0"/>
                <a:cs typeface="Arial" panose="020B0604020202020204" pitchFamily="34" charset="0"/>
              </a:rPr>
              <a:t>¿Cuándo? Todos los viernes de 14 a 16 </a:t>
            </a:r>
            <a:r>
              <a:rPr lang="es-AR" dirty="0" err="1">
                <a:latin typeface="Arial" panose="020B0604020202020204" pitchFamily="34" charset="0"/>
                <a:cs typeface="Arial" panose="020B0604020202020204" pitchFamily="34" charset="0"/>
              </a:rPr>
              <a:t>hs</a:t>
            </a:r>
            <a:r>
              <a:rPr lang="es-AR" dirty="0">
                <a:latin typeface="Arial" panose="020B0604020202020204" pitchFamily="34" charset="0"/>
                <a:cs typeface="Arial" panose="020B0604020202020204" pitchFamily="34" charset="0"/>
              </a:rPr>
              <a:t>.</a:t>
            </a:r>
          </a:p>
          <a:p>
            <a:r>
              <a:rPr lang="es-AR" dirty="0">
                <a:latin typeface="Arial" panose="020B0604020202020204" pitchFamily="34" charset="0"/>
                <a:cs typeface="Arial" panose="020B0604020202020204" pitchFamily="34" charset="0"/>
              </a:rPr>
              <a:t>Inscripciones abiertas en CMRC. </a:t>
            </a:r>
          </a:p>
          <a:p>
            <a:r>
              <a:rPr lang="es-AR" dirty="0">
                <a:latin typeface="Arial" panose="020B0604020202020204" pitchFamily="34" charset="0"/>
                <a:cs typeface="Arial" panose="020B0604020202020204" pitchFamily="34" charset="0"/>
              </a:rPr>
              <a:t>@</a:t>
            </a:r>
            <a:r>
              <a:rPr lang="es-AR" dirty="0" err="1">
                <a:latin typeface="Arial" panose="020B0604020202020204" pitchFamily="34" charset="0"/>
                <a:cs typeface="Arial" panose="020B0604020202020204" pitchFamily="34" charset="0"/>
              </a:rPr>
              <a:t>primitivatango</a:t>
            </a:r>
            <a:r>
              <a:rPr lang="es-AR" dirty="0">
                <a:latin typeface="Arial" panose="020B0604020202020204" pitchFamily="34" charset="0"/>
                <a:cs typeface="Arial" panose="020B0604020202020204" pitchFamily="34" charset="0"/>
              </a:rPr>
              <a:t> </a:t>
            </a:r>
          </a:p>
          <a:p>
            <a:r>
              <a:rPr lang="es-AR" dirty="0">
                <a:latin typeface="Arial" panose="020B0604020202020204" pitchFamily="34" charset="0"/>
                <a:cs typeface="Arial" panose="020B0604020202020204" pitchFamily="34" charset="0"/>
              </a:rPr>
              <a:t>@</a:t>
            </a:r>
            <a:r>
              <a:rPr lang="es-AR" dirty="0" err="1">
                <a:latin typeface="Arial" panose="020B0604020202020204" pitchFamily="34" charset="0"/>
                <a:cs typeface="Arial" panose="020B0604020202020204" pitchFamily="34" charset="0"/>
              </a:rPr>
              <a:t>dra.mariapineiro</a:t>
            </a:r>
            <a:endParaRPr lang="es-AR"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6428096" y="1663279"/>
            <a:ext cx="2308962" cy="2308962"/>
          </a:xfrm>
          <a:prstGeom prst="rect">
            <a:avLst/>
          </a:prstGeom>
        </p:spPr>
      </p:pic>
      <p:sp>
        <p:nvSpPr>
          <p:cNvPr id="5" name="Rectángulo redondeado 4"/>
          <p:cNvSpPr/>
          <p:nvPr/>
        </p:nvSpPr>
        <p:spPr>
          <a:xfrm>
            <a:off x="3245476" y="4131704"/>
            <a:ext cx="3884238" cy="16227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400" dirty="0">
                <a:latin typeface="Arial" panose="020B0604020202020204" pitchFamily="34" charset="0"/>
                <a:cs typeface="Arial" panose="020B0604020202020204" pitchFamily="34" charset="0"/>
              </a:rPr>
              <a:t>MUCHAS GRACIAS!!</a:t>
            </a:r>
          </a:p>
          <a:p>
            <a:pPr algn="ctr"/>
            <a:r>
              <a:rPr lang="es-AR" sz="2400" dirty="0">
                <a:latin typeface="Arial" panose="020B0604020202020204" pitchFamily="34" charset="0"/>
                <a:cs typeface="Arial" panose="020B0604020202020204" pitchFamily="34" charset="0"/>
              </a:rPr>
              <a:t>LOS ESPERAMOS </a:t>
            </a:r>
          </a:p>
        </p:txBody>
      </p:sp>
    </p:spTree>
    <p:extLst>
      <p:ext uri="{BB962C8B-B14F-4D97-AF65-F5344CB8AC3E}">
        <p14:creationId xmlns:p14="http://schemas.microsoft.com/office/powerpoint/2010/main" val="34454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9868" y="2094756"/>
            <a:ext cx="6721434" cy="728462"/>
          </a:xfrm>
        </p:spPr>
        <p:txBody>
          <a:bodyPr>
            <a:normAutofit fontScale="90000"/>
          </a:bodyPr>
          <a:lstStyle/>
          <a:p>
            <a:r>
              <a:rPr lang="es-AR" dirty="0">
                <a:latin typeface="Arial" panose="020B0604020202020204" pitchFamily="34" charset="0"/>
                <a:cs typeface="Arial" panose="020B0604020202020204" pitchFamily="34" charset="0"/>
              </a:rPr>
              <a:t>Enfermedad Neurodegenerativa crónica que afecta un área del cerebro denominado sustancia negra reduciendo la producción de DOPAMINA. Esto ocasiona: </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679762237"/>
              </p:ext>
            </p:extLst>
          </p:nvPr>
        </p:nvGraphicFramePr>
        <p:xfrm>
          <a:off x="279868" y="4676941"/>
          <a:ext cx="6465177" cy="1972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a:picLocks noChangeAspect="1"/>
          </p:cNvPicPr>
          <p:nvPr/>
        </p:nvPicPr>
        <p:blipFill>
          <a:blip r:embed="rId7"/>
          <a:stretch>
            <a:fillRect/>
          </a:stretch>
        </p:blipFill>
        <p:spPr>
          <a:xfrm>
            <a:off x="6646460" y="1646663"/>
            <a:ext cx="2352639" cy="1883987"/>
          </a:xfrm>
          <a:prstGeom prst="rect">
            <a:avLst/>
          </a:prstGeom>
        </p:spPr>
      </p:pic>
    </p:spTree>
    <p:extLst>
      <p:ext uri="{BB962C8B-B14F-4D97-AF65-F5344CB8AC3E}">
        <p14:creationId xmlns:p14="http://schemas.microsoft.com/office/powerpoint/2010/main" val="478332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3899" y="354842"/>
            <a:ext cx="8201451" cy="1335847"/>
          </a:xfrm>
        </p:spPr>
        <p:txBody>
          <a:bodyPr/>
          <a:lstStyle/>
          <a:p>
            <a:r>
              <a:rPr lang="es-AR" dirty="0">
                <a:latin typeface="Arial" panose="020B0604020202020204" pitchFamily="34" charset="0"/>
                <a:cs typeface="Arial" panose="020B0604020202020204" pitchFamily="34" charset="0"/>
              </a:rPr>
              <a:t>SINTOMAS MOTORES</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435810480"/>
              </p:ext>
            </p:extLst>
          </p:nvPr>
        </p:nvGraphicFramePr>
        <p:xfrm>
          <a:off x="560231" y="2035668"/>
          <a:ext cx="6977616" cy="3507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nda 4"/>
          <p:cNvSpPr/>
          <p:nvPr/>
        </p:nvSpPr>
        <p:spPr>
          <a:xfrm>
            <a:off x="2631566" y="2822047"/>
            <a:ext cx="3689798" cy="2308538"/>
          </a:xfrm>
          <a:prstGeom prst="wav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350" dirty="0">
                <a:latin typeface="Arial" panose="020B0604020202020204" pitchFamily="34" charset="0"/>
                <a:cs typeface="Arial" panose="020B0604020202020204" pitchFamily="34" charset="0"/>
              </a:rPr>
              <a:t>COMIENZO UNILATERAL</a:t>
            </a:r>
          </a:p>
          <a:p>
            <a:pPr algn="ctr"/>
            <a:r>
              <a:rPr lang="es-AR" sz="1350" dirty="0">
                <a:latin typeface="Arial" panose="020B0604020202020204" pitchFamily="34" charset="0"/>
                <a:cs typeface="Arial" panose="020B0604020202020204" pitchFamily="34" charset="0"/>
              </a:rPr>
              <a:t>Al final de la enfermedad suele aparecer inestabilidad postural </a:t>
            </a:r>
          </a:p>
        </p:txBody>
      </p:sp>
    </p:spTree>
    <p:extLst>
      <p:ext uri="{BB962C8B-B14F-4D97-AF65-F5344CB8AC3E}">
        <p14:creationId xmlns:p14="http://schemas.microsoft.com/office/powerpoint/2010/main" val="151765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2511 (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rot="5400000">
            <a:off x="-1158536" y="1667319"/>
            <a:ext cx="6327038" cy="3558878"/>
          </a:xfrm>
        </p:spPr>
      </p:pic>
      <p:pic>
        <p:nvPicPr>
          <p:cNvPr id="6" name="IMG_2497 (5)">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129051" y="92075"/>
            <a:ext cx="7107024" cy="4367213"/>
          </a:xfrm>
          <a:prstGeom prst="rect">
            <a:avLst/>
          </a:prstGeom>
        </p:spPr>
      </p:pic>
    </p:spTree>
    <p:extLst>
      <p:ext uri="{BB962C8B-B14F-4D97-AF65-F5344CB8AC3E}">
        <p14:creationId xmlns:p14="http://schemas.microsoft.com/office/powerpoint/2010/main" val="10572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video>
              <p:cMediaNode vol="80000">
                <p:cTn id="12"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274" y="996286"/>
            <a:ext cx="7723780" cy="993112"/>
          </a:xfrm>
        </p:spPr>
        <p:txBody>
          <a:bodyPr/>
          <a:lstStyle/>
          <a:p>
            <a:r>
              <a:rPr lang="es-AR" dirty="0">
                <a:latin typeface="Arial" panose="020B0604020202020204" pitchFamily="34" charset="0"/>
                <a:cs typeface="Arial" panose="020B0604020202020204" pitchFamily="34" charset="0"/>
              </a:rPr>
              <a:t>SINTOMAS NO MOTORES </a:t>
            </a:r>
          </a:p>
        </p:txBody>
      </p:sp>
      <p:sp>
        <p:nvSpPr>
          <p:cNvPr id="3" name="Marcador de contenido 2"/>
          <p:cNvSpPr>
            <a:spLocks noGrp="1"/>
          </p:cNvSpPr>
          <p:nvPr>
            <p:ph idx="1"/>
          </p:nvPr>
        </p:nvSpPr>
        <p:spPr>
          <a:xfrm>
            <a:off x="382991" y="2166819"/>
            <a:ext cx="7886700" cy="4351338"/>
          </a:xfrm>
        </p:spPr>
        <p:txBody>
          <a:bodyPr>
            <a:normAutofit fontScale="92500" lnSpcReduction="20000"/>
          </a:bodyPr>
          <a:lstStyle/>
          <a:p>
            <a:r>
              <a:rPr lang="es-AR" dirty="0">
                <a:latin typeface="Arial" panose="020B0604020202020204" pitchFamily="34" charset="0"/>
                <a:cs typeface="Arial" panose="020B0604020202020204" pitchFamily="34" charset="0"/>
              </a:rPr>
              <a:t>Trastornos Neuropsiquiatricos (depresión es el mas frecuente) </a:t>
            </a:r>
          </a:p>
          <a:p>
            <a:r>
              <a:rPr lang="es-AR" b="1" dirty="0">
                <a:latin typeface="Arial" panose="020B0604020202020204" pitchFamily="34" charset="0"/>
                <a:cs typeface="Arial" panose="020B0604020202020204" pitchFamily="34" charset="0"/>
              </a:rPr>
              <a:t>Trastornos del sueño  </a:t>
            </a:r>
            <a:r>
              <a:rPr lang="es-AR" dirty="0">
                <a:latin typeface="Arial" panose="020B0604020202020204" pitchFamily="34" charset="0"/>
                <a:cs typeface="Arial" panose="020B0604020202020204" pitchFamily="34" charset="0"/>
              </a:rPr>
              <a:t>(insomnio y fragmentación del sueño) </a:t>
            </a:r>
          </a:p>
          <a:p>
            <a:r>
              <a:rPr lang="es-AR" dirty="0">
                <a:latin typeface="Arial" panose="020B0604020202020204" pitchFamily="34" charset="0"/>
                <a:cs typeface="Arial" panose="020B0604020202020204" pitchFamily="34" charset="0"/>
              </a:rPr>
              <a:t>Disfunción autonómica: Síntomas Gastrointestinales, síntomas cardiovasculares. Fatiga</a:t>
            </a:r>
          </a:p>
          <a:p>
            <a:r>
              <a:rPr lang="es-AR" dirty="0">
                <a:latin typeface="Arial" panose="020B0604020202020204" pitchFamily="34" charset="0"/>
                <a:cs typeface="Arial" panose="020B0604020202020204" pitchFamily="34" charset="0"/>
              </a:rPr>
              <a:t>Perdida de peso (2015 Autora y expositora en Congreso Argentino de Neurología de trabajo EVALUACION DEL ESTADO NUTRICIONAL EN UN GRUPO DE PACIENTES CON ENFERMEDAD DE PARKINSON) </a:t>
            </a:r>
          </a:p>
          <a:p>
            <a:r>
              <a:rPr lang="es-AR" dirty="0">
                <a:latin typeface="Arial" panose="020B0604020202020204" pitchFamily="34" charset="0"/>
                <a:cs typeface="Arial" panose="020B0604020202020204" pitchFamily="34" charset="0"/>
              </a:rPr>
              <a:t>Disfunción sensorial: </a:t>
            </a:r>
            <a:r>
              <a:rPr lang="es-AR" b="1" dirty="0">
                <a:latin typeface="Arial" panose="020B0604020202020204" pitchFamily="34" charset="0"/>
                <a:cs typeface="Arial" panose="020B0604020202020204" pitchFamily="34" charset="0"/>
              </a:rPr>
              <a:t>hiposmia, dolor</a:t>
            </a:r>
            <a:r>
              <a:rPr lang="es-AR" dirty="0">
                <a:latin typeface="Arial" panose="020B0604020202020204" pitchFamily="34" charset="0"/>
                <a:cs typeface="Arial" panose="020B0604020202020204" pitchFamily="34" charset="0"/>
              </a:rPr>
              <a:t>. </a:t>
            </a:r>
          </a:p>
          <a:p>
            <a:endParaRPr lang="es-AR" dirty="0"/>
          </a:p>
        </p:txBody>
      </p:sp>
    </p:spTree>
    <p:extLst>
      <p:ext uri="{BB962C8B-B14F-4D97-AF65-F5344CB8AC3E}">
        <p14:creationId xmlns:p14="http://schemas.microsoft.com/office/powerpoint/2010/main" val="2795495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5729" y="710842"/>
            <a:ext cx="7886700" cy="1325563"/>
          </a:xfrm>
        </p:spPr>
        <p:txBody>
          <a:bodyPr/>
          <a:lstStyle/>
          <a:p>
            <a:r>
              <a:rPr lang="es-AR" dirty="0">
                <a:latin typeface="Arial" panose="020B0604020202020204" pitchFamily="34" charset="0"/>
                <a:cs typeface="Arial" panose="020B0604020202020204" pitchFamily="34" charset="0"/>
              </a:rPr>
              <a:t>DATOS DEMOGRAFICOS</a:t>
            </a:r>
          </a:p>
        </p:txBody>
      </p:sp>
      <p:sp>
        <p:nvSpPr>
          <p:cNvPr id="3" name="Marcador de contenido 2"/>
          <p:cNvSpPr>
            <a:spLocks noGrp="1"/>
          </p:cNvSpPr>
          <p:nvPr>
            <p:ph idx="1"/>
          </p:nvPr>
        </p:nvSpPr>
        <p:spPr/>
        <p:txBody>
          <a:bodyPr>
            <a:normAutofit fontScale="92500" lnSpcReduction="10000"/>
          </a:bodyPr>
          <a:lstStyle/>
          <a:p>
            <a:r>
              <a:rPr lang="es-AR" dirty="0">
                <a:latin typeface="Arial" panose="020B0604020202020204" pitchFamily="34" charset="0"/>
                <a:cs typeface="Arial" panose="020B0604020202020204" pitchFamily="34" charset="0"/>
              </a:rPr>
              <a:t>La enfermedad de Parkinson afecta a más de 10 millones de personas en el mundo, siendo la segunda enfermedad neurodegenerativa más común. La prevalencia aumenta drásticamente con la edad.</a:t>
            </a:r>
          </a:p>
          <a:p>
            <a:r>
              <a:rPr lang="es-AR" dirty="0">
                <a:latin typeface="Arial" panose="020B0604020202020204" pitchFamily="34" charset="0"/>
                <a:cs typeface="Arial" panose="020B0604020202020204" pitchFamily="34" charset="0"/>
              </a:rPr>
              <a:t>Es más común en hombres que en mujeres. La prevalencia es baja antes de los 50 años, pero aumenta significativamente a partir de los 60 años.</a:t>
            </a:r>
          </a:p>
          <a:p>
            <a:r>
              <a:rPr lang="es-AR" dirty="0">
                <a:latin typeface="Arial" panose="020B0604020202020204" pitchFamily="34" charset="0"/>
                <a:cs typeface="Arial" panose="020B0604020202020204" pitchFamily="34" charset="0"/>
              </a:rPr>
              <a:t> Aunque no hay registros oficiales, se calcula que cerca de 100 mil personas conviven con Parkinson en Argentina</a:t>
            </a:r>
          </a:p>
          <a:p>
            <a:r>
              <a:rPr lang="es-AR" dirty="0">
                <a:latin typeface="Arial" panose="020B0604020202020204" pitchFamily="34" charset="0"/>
                <a:cs typeface="Arial" panose="020B0604020202020204" pitchFamily="34" charset="0"/>
              </a:rPr>
              <a:t>90% son esporádicos </a:t>
            </a:r>
          </a:p>
        </p:txBody>
      </p:sp>
      <p:pic>
        <p:nvPicPr>
          <p:cNvPr id="4" name="Imagen 3"/>
          <p:cNvPicPr>
            <a:picLocks noChangeAspect="1"/>
          </p:cNvPicPr>
          <p:nvPr/>
        </p:nvPicPr>
        <p:blipFill>
          <a:blip r:embed="rId2"/>
          <a:stretch>
            <a:fillRect/>
          </a:stretch>
        </p:blipFill>
        <p:spPr>
          <a:xfrm>
            <a:off x="3188627" y="2653695"/>
            <a:ext cx="4637199" cy="2905978"/>
          </a:xfrm>
          <a:prstGeom prst="rect">
            <a:avLst/>
          </a:prstGeom>
        </p:spPr>
      </p:pic>
    </p:spTree>
    <p:extLst>
      <p:ext uri="{BB962C8B-B14F-4D97-AF65-F5344CB8AC3E}">
        <p14:creationId xmlns:p14="http://schemas.microsoft.com/office/powerpoint/2010/main" val="136864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9868" y="473458"/>
            <a:ext cx="6730805" cy="645695"/>
          </a:xfrm>
        </p:spPr>
        <p:txBody>
          <a:bodyPr>
            <a:normAutofit fontScale="90000"/>
          </a:bodyPr>
          <a:lstStyle/>
          <a:p>
            <a:r>
              <a:rPr lang="es-AR" dirty="0">
                <a:latin typeface="Arial" panose="020B0604020202020204" pitchFamily="34" charset="0"/>
                <a:cs typeface="Arial" panose="020B0604020202020204" pitchFamily="34" charset="0"/>
              </a:rPr>
              <a:t>DIAGNOSTICO </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868590626"/>
              </p:ext>
            </p:extLst>
          </p:nvPr>
        </p:nvGraphicFramePr>
        <p:xfrm>
          <a:off x="827485" y="2396728"/>
          <a:ext cx="6710363" cy="3146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p:cNvGraphicFramePr/>
          <p:nvPr>
            <p:extLst>
              <p:ext uri="{D42A27DB-BD31-4B8C-83A1-F6EECF244321}">
                <p14:modId xmlns:p14="http://schemas.microsoft.com/office/powerpoint/2010/main" val="2169002998"/>
              </p:ext>
            </p:extLst>
          </p:nvPr>
        </p:nvGraphicFramePr>
        <p:xfrm>
          <a:off x="1705970" y="2502468"/>
          <a:ext cx="5450006" cy="305217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ángulo 6"/>
          <p:cNvSpPr/>
          <p:nvPr/>
        </p:nvSpPr>
        <p:spPr>
          <a:xfrm>
            <a:off x="3372315" y="2916031"/>
            <a:ext cx="1941491" cy="1960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350" dirty="0">
                <a:latin typeface="Arial" panose="020B0604020202020204" pitchFamily="34" charset="0"/>
                <a:cs typeface="Arial" panose="020B0604020202020204" pitchFamily="34" charset="0"/>
              </a:rPr>
              <a:t>ESCALA  de </a:t>
            </a:r>
            <a:r>
              <a:rPr lang="es-AR" sz="1350" dirty="0" err="1">
                <a:latin typeface="Arial" panose="020B0604020202020204" pitchFamily="34" charset="0"/>
                <a:cs typeface="Arial" panose="020B0604020202020204" pitchFamily="34" charset="0"/>
              </a:rPr>
              <a:t>Hoehn</a:t>
            </a:r>
            <a:r>
              <a:rPr lang="es-AR" sz="1350" dirty="0">
                <a:latin typeface="Arial" panose="020B0604020202020204" pitchFamily="34" charset="0"/>
                <a:cs typeface="Arial" panose="020B0604020202020204" pitchFamily="34" charset="0"/>
              </a:rPr>
              <a:t> y</a:t>
            </a:r>
          </a:p>
          <a:p>
            <a:pPr algn="ctr"/>
            <a:r>
              <a:rPr lang="es-AR" sz="1350" dirty="0" err="1">
                <a:latin typeface="Arial" panose="020B0604020202020204" pitchFamily="34" charset="0"/>
                <a:cs typeface="Arial" panose="020B0604020202020204" pitchFamily="34" charset="0"/>
              </a:rPr>
              <a:t>Yahr</a:t>
            </a:r>
            <a:r>
              <a:rPr lang="es-AR" sz="1350" dirty="0">
                <a:latin typeface="Arial" panose="020B0604020202020204" pitchFamily="34" charset="0"/>
                <a:cs typeface="Arial" panose="020B0604020202020204" pitchFamily="34" charset="0"/>
              </a:rPr>
              <a:t>.</a:t>
            </a:r>
          </a:p>
          <a:p>
            <a:pPr algn="ctr"/>
            <a:r>
              <a:rPr lang="es-AR" sz="1350" dirty="0">
                <a:latin typeface="Arial" panose="020B0604020202020204" pitchFamily="34" charset="0"/>
                <a:cs typeface="Arial" panose="020B0604020202020204" pitchFamily="34" charset="0"/>
              </a:rPr>
              <a:t>ESCALA UPDRS </a:t>
            </a:r>
          </a:p>
        </p:txBody>
      </p:sp>
    </p:spTree>
    <p:extLst>
      <p:ext uri="{BB962C8B-B14F-4D97-AF65-F5344CB8AC3E}">
        <p14:creationId xmlns:p14="http://schemas.microsoft.com/office/powerpoint/2010/main" val="37478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Graphic spid="5" grpId="0">
        <p:bldAsOne/>
      </p:bldGraphic>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653620" y="1014596"/>
            <a:ext cx="6710363" cy="2878113"/>
          </a:xfrm>
          <a:prstGeom prst="rect">
            <a:avLst/>
          </a:prstGeom>
        </p:spPr>
      </p:pic>
      <p:pic>
        <p:nvPicPr>
          <p:cNvPr id="6" name="Imagen 5"/>
          <p:cNvPicPr>
            <a:picLocks noChangeAspect="1"/>
          </p:cNvPicPr>
          <p:nvPr/>
        </p:nvPicPr>
        <p:blipFill>
          <a:blip r:embed="rId3"/>
          <a:stretch>
            <a:fillRect/>
          </a:stretch>
        </p:blipFill>
        <p:spPr>
          <a:xfrm>
            <a:off x="156466" y="2799766"/>
            <a:ext cx="2590406" cy="3129566"/>
          </a:xfrm>
          <a:prstGeom prst="rect">
            <a:avLst/>
          </a:prstGeom>
        </p:spPr>
      </p:pic>
      <p:pic>
        <p:nvPicPr>
          <p:cNvPr id="7" name="Imagen 6"/>
          <p:cNvPicPr>
            <a:picLocks noChangeAspect="1"/>
          </p:cNvPicPr>
          <p:nvPr/>
        </p:nvPicPr>
        <p:blipFill>
          <a:blip r:embed="rId4"/>
          <a:stretch>
            <a:fillRect/>
          </a:stretch>
        </p:blipFill>
        <p:spPr>
          <a:xfrm>
            <a:off x="2864191" y="2760615"/>
            <a:ext cx="2444285" cy="3207865"/>
          </a:xfrm>
          <a:prstGeom prst="rect">
            <a:avLst/>
          </a:prstGeom>
        </p:spPr>
      </p:pic>
      <p:pic>
        <p:nvPicPr>
          <p:cNvPr id="8" name="Imagen 7"/>
          <p:cNvPicPr>
            <a:picLocks noChangeAspect="1"/>
          </p:cNvPicPr>
          <p:nvPr/>
        </p:nvPicPr>
        <p:blipFill>
          <a:blip r:embed="rId5"/>
          <a:stretch>
            <a:fillRect/>
          </a:stretch>
        </p:blipFill>
        <p:spPr>
          <a:xfrm>
            <a:off x="6453685" y="1072704"/>
            <a:ext cx="2735666" cy="3454123"/>
          </a:xfrm>
          <a:prstGeom prst="rect">
            <a:avLst/>
          </a:prstGeom>
        </p:spPr>
      </p:pic>
    </p:spTree>
    <p:extLst>
      <p:ext uri="{BB962C8B-B14F-4D97-AF65-F5344CB8AC3E}">
        <p14:creationId xmlns:p14="http://schemas.microsoft.com/office/powerpoint/2010/main" val="389524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3933" y="1022059"/>
            <a:ext cx="7886700" cy="1325563"/>
          </a:xfrm>
        </p:spPr>
        <p:txBody>
          <a:bodyPr/>
          <a:lstStyle/>
          <a:p>
            <a:r>
              <a:rPr lang="es-AR" dirty="0">
                <a:latin typeface="Arial" panose="020B0604020202020204" pitchFamily="34" charset="0"/>
                <a:cs typeface="Arial" panose="020B0604020202020204" pitchFamily="34" charset="0"/>
              </a:rPr>
              <a:t>APOYAN AL DIAGNOSTICO</a:t>
            </a:r>
          </a:p>
        </p:txBody>
      </p:sp>
      <p:sp>
        <p:nvSpPr>
          <p:cNvPr id="3" name="Marcador de contenido 2"/>
          <p:cNvSpPr>
            <a:spLocks noGrp="1"/>
          </p:cNvSpPr>
          <p:nvPr>
            <p:ph idx="1"/>
          </p:nvPr>
        </p:nvSpPr>
        <p:spPr>
          <a:xfrm>
            <a:off x="238100" y="2079967"/>
            <a:ext cx="6710642" cy="1232489"/>
          </a:xfrm>
        </p:spPr>
        <p:txBody>
          <a:bodyPr>
            <a:normAutofit fontScale="25000" lnSpcReduction="20000"/>
          </a:bodyPr>
          <a:lstStyle/>
          <a:p>
            <a:r>
              <a:rPr lang="es-AR" sz="11200" dirty="0">
                <a:latin typeface="Arial" panose="020B0604020202020204" pitchFamily="34" charset="0"/>
                <a:cs typeface="Arial" panose="020B0604020202020204" pitchFamily="34" charset="0"/>
              </a:rPr>
              <a:t>PRUEBA DE l-DOPA</a:t>
            </a:r>
          </a:p>
          <a:p>
            <a:r>
              <a:rPr lang="es-AR" sz="11200" dirty="0">
                <a:latin typeface="Arial" panose="020B0604020202020204" pitchFamily="34" charset="0"/>
                <a:cs typeface="Arial" panose="020B0604020202020204" pitchFamily="34" charset="0"/>
              </a:rPr>
              <a:t>RMN DE ENCEFALO: descarta patologías estructurales</a:t>
            </a:r>
          </a:p>
          <a:p>
            <a:r>
              <a:rPr lang="es-AR" sz="11200" dirty="0">
                <a:latin typeface="Arial" panose="020B0604020202020204" pitchFamily="34" charset="0"/>
                <a:cs typeface="Arial" panose="020B0604020202020204" pitchFamily="34" charset="0"/>
              </a:rPr>
              <a:t>SPECT:  identificar patologías con disfunción nigroestratial</a:t>
            </a:r>
          </a:p>
          <a:p>
            <a:r>
              <a:rPr lang="es-AR" sz="11200" dirty="0">
                <a:latin typeface="Arial" panose="020B0604020202020204" pitchFamily="34" charset="0"/>
                <a:cs typeface="Arial" panose="020B0604020202020204" pitchFamily="34" charset="0"/>
              </a:rPr>
              <a:t>ECOGRAFIA TRASCRANEAL MESENCEFALICA </a:t>
            </a:r>
          </a:p>
          <a:p>
            <a:pPr marL="0" indent="0">
              <a:buNone/>
            </a:pPr>
            <a:r>
              <a:rPr lang="es-AR" sz="11200" dirty="0">
                <a:latin typeface="Arial" panose="020B0604020202020204" pitchFamily="34" charset="0"/>
                <a:cs typeface="Arial" panose="020B0604020202020204" pitchFamily="34" charset="0"/>
              </a:rPr>
              <a:t> </a:t>
            </a:r>
          </a:p>
          <a:p>
            <a:endParaRPr lang="es-AR" dirty="0"/>
          </a:p>
        </p:txBody>
      </p:sp>
      <p:sp>
        <p:nvSpPr>
          <p:cNvPr id="4" name="CuadroTexto 3"/>
          <p:cNvSpPr txBox="1"/>
          <p:nvPr/>
        </p:nvSpPr>
        <p:spPr>
          <a:xfrm>
            <a:off x="423933" y="4722560"/>
            <a:ext cx="6056291" cy="707886"/>
          </a:xfrm>
          <a:prstGeom prst="rect">
            <a:avLst/>
          </a:prstGeom>
          <a:noFill/>
        </p:spPr>
        <p:txBody>
          <a:bodyPr wrap="square" rtlCol="0">
            <a:spAutoFit/>
          </a:bodyPr>
          <a:lstStyle/>
          <a:p>
            <a:r>
              <a:rPr lang="es-AR" sz="2000" dirty="0">
                <a:latin typeface="Arial" panose="020B0604020202020204" pitchFamily="34" charset="0"/>
                <a:cs typeface="Arial" panose="020B0604020202020204" pitchFamily="34" charset="0"/>
              </a:rPr>
              <a:t>Si el diagnostico clínico es claro: se inicia tratamiento</a:t>
            </a:r>
          </a:p>
        </p:txBody>
      </p:sp>
      <p:sp>
        <p:nvSpPr>
          <p:cNvPr id="5" name="Onda 4"/>
          <p:cNvSpPr/>
          <p:nvPr/>
        </p:nvSpPr>
        <p:spPr>
          <a:xfrm>
            <a:off x="607710" y="5430446"/>
            <a:ext cx="2096037" cy="1168758"/>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350" dirty="0" err="1"/>
              <a:t>Pramipexol</a:t>
            </a:r>
            <a:endParaRPr lang="es-AR" sz="1350" dirty="0"/>
          </a:p>
        </p:txBody>
      </p:sp>
      <p:sp>
        <p:nvSpPr>
          <p:cNvPr id="6" name="Onda 5"/>
          <p:cNvSpPr/>
          <p:nvPr/>
        </p:nvSpPr>
        <p:spPr>
          <a:xfrm>
            <a:off x="3166041" y="5460407"/>
            <a:ext cx="1980127" cy="1138797"/>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350" dirty="0"/>
              <a:t>L-Dopa</a:t>
            </a:r>
          </a:p>
        </p:txBody>
      </p:sp>
      <p:pic>
        <p:nvPicPr>
          <p:cNvPr id="7" name="Imagen 6"/>
          <p:cNvPicPr>
            <a:picLocks noChangeAspect="1"/>
          </p:cNvPicPr>
          <p:nvPr/>
        </p:nvPicPr>
        <p:blipFill>
          <a:blip r:embed="rId2"/>
          <a:stretch>
            <a:fillRect/>
          </a:stretch>
        </p:blipFill>
        <p:spPr>
          <a:xfrm>
            <a:off x="5826827" y="3760416"/>
            <a:ext cx="3178010" cy="2180656"/>
          </a:xfrm>
          <a:prstGeom prst="rect">
            <a:avLst/>
          </a:prstGeom>
        </p:spPr>
      </p:pic>
      <p:pic>
        <p:nvPicPr>
          <p:cNvPr id="8" name="Imagen 7"/>
          <p:cNvPicPr>
            <a:picLocks noChangeAspect="1"/>
          </p:cNvPicPr>
          <p:nvPr/>
        </p:nvPicPr>
        <p:blipFill>
          <a:blip r:embed="rId3"/>
          <a:stretch>
            <a:fillRect/>
          </a:stretch>
        </p:blipFill>
        <p:spPr>
          <a:xfrm>
            <a:off x="6018663" y="2005371"/>
            <a:ext cx="2822791" cy="1652366"/>
          </a:xfrm>
          <a:prstGeom prst="rect">
            <a:avLst/>
          </a:prstGeom>
        </p:spPr>
      </p:pic>
    </p:spTree>
    <p:extLst>
      <p:ext uri="{BB962C8B-B14F-4D97-AF65-F5344CB8AC3E}">
        <p14:creationId xmlns:p14="http://schemas.microsoft.com/office/powerpoint/2010/main" val="3233740898"/>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116</TotalTime>
  <Words>835</Words>
  <Application>Microsoft Office PowerPoint</Application>
  <PresentationFormat>Presentación en pantalla (4:3)</PresentationFormat>
  <Paragraphs>93</Paragraphs>
  <Slides>17</Slides>
  <Notes>0</Notes>
  <HiddenSlides>0</HiddenSlides>
  <MMClips>2</MMClips>
  <ScaleCrop>false</ScaleCrop>
  <HeadingPairs>
    <vt:vector size="4" baseType="variant">
      <vt:variant>
        <vt:lpstr>Tema</vt:lpstr>
      </vt:variant>
      <vt:variant>
        <vt:i4>1</vt:i4>
      </vt:variant>
      <vt:variant>
        <vt:lpstr>Títulos de diapositiva</vt:lpstr>
      </vt:variant>
      <vt:variant>
        <vt:i4>17</vt:i4>
      </vt:variant>
    </vt:vector>
  </HeadingPairs>
  <TitlesOfParts>
    <vt:vector size="18" baseType="lpstr">
      <vt:lpstr>Tema de Office</vt:lpstr>
      <vt:lpstr>ENFERMEDAD PARKINSON</vt:lpstr>
      <vt:lpstr>Enfermedad Neurodegenerativa crónica que afecta un área del cerebro denominado sustancia negra reduciendo la producción de DOPAMINA. Esto ocasiona: </vt:lpstr>
      <vt:lpstr>SINTOMAS MOTORES</vt:lpstr>
      <vt:lpstr>Presentación de PowerPoint</vt:lpstr>
      <vt:lpstr>SINTOMAS NO MOTORES </vt:lpstr>
      <vt:lpstr>DATOS DEMOGRAFICOS</vt:lpstr>
      <vt:lpstr>DIAGNOSTICO </vt:lpstr>
      <vt:lpstr>Presentación de PowerPoint</vt:lpstr>
      <vt:lpstr>APOYAN AL DIAGNOSTICO</vt:lpstr>
      <vt:lpstr>DIARIO DE ON/OFF</vt:lpstr>
      <vt:lpstr>L-Dopa</vt:lpstr>
      <vt:lpstr>Presentación de PowerPoint</vt:lpstr>
      <vt:lpstr>CIRUGIA </vt:lpstr>
      <vt:lpstr>TRATAMIENTO MULTIDISIPLINARIO </vt:lpstr>
      <vt:lpstr>TANGO Y PARKINSON</vt:lpstr>
      <vt:lpstr>Presentación de PowerPoint</vt:lpstr>
      <vt:lpstr>TALLER DE TANGO  Primitiva Villareal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Cuenta Microsoft</cp:lastModifiedBy>
  <cp:revision>16</cp:revision>
  <dcterms:created xsi:type="dcterms:W3CDTF">2024-02-26T17:44:20Z</dcterms:created>
  <dcterms:modified xsi:type="dcterms:W3CDTF">2026-02-25T11:28:32Z</dcterms:modified>
</cp:coreProperties>
</file>